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85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99AA7E-52B3-3FA5-22A0-C72D1EAB06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7FF8CD9-1565-DED8-ED64-E054FD3A70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462A2E0-9243-F54E-4F51-34E0F01A01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3BAEC-318C-410F-BA4E-DE064A4D10A1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6080DB7-E10D-EA16-01B9-C7442BC7A5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8074EF9-13A0-5DE6-894B-5E7BD4083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88D08-219C-4135-BE3A-A678B8A507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7499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5F0EE1-F864-6AF5-68F2-4213403D53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0E9880E-5DB0-177D-CFBE-097F7D8F7C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5237AA1-6480-5949-3A42-987585642D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3BAEC-318C-410F-BA4E-DE064A4D10A1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1835165-4B2F-87A9-D9A5-4BB723D32B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0784F9D-DDEC-54F3-5717-EB40DA351A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88D08-219C-4135-BE3A-A678B8A507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385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CF2C083-5FA2-232A-C59D-496893FC18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F72A202-0B2A-A2DB-1F5C-F87897354A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723DA44-3D6A-79E6-255C-CAAD4CC18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3BAEC-318C-410F-BA4E-DE064A4D10A1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40A7AAF-3259-3FE5-02CD-6727B83EF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42DF7A0-A9B6-A444-14B4-46A0193B4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88D08-219C-4135-BE3A-A678B8A507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521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A486DC-ADFB-6477-2144-E7602FFE1B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DDE3E3B-5E64-286B-2249-8DE72C489E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DE34E4C-780B-831C-FC48-2DC70FFED0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3BAEC-318C-410F-BA4E-DE064A4D10A1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9D08CAF-6BC2-13BD-A0FE-643D2135B2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DF9AB3A-3A4F-D0A7-0265-BAD266F9EE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88D08-219C-4135-BE3A-A678B8A507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3354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6FEFE6-054E-7F3B-DA9E-E4442AB024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794FC37-B505-C37E-00ED-EF7D096B7A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32DF854-F4C2-9C15-F2C9-9043BDFF00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3BAEC-318C-410F-BA4E-DE064A4D10A1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BE5A5C5-D1F8-50BB-1530-2642825427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4B8DAF2-EC23-F462-C926-BFDAC6289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88D08-219C-4135-BE3A-A678B8A507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99582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F2C0C8-CE1B-24DD-A996-5E7A512F90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9639536-1DE2-212F-BFA9-4D8A8EB5A1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1604700-4185-0313-6E46-D59718011C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7B5587B-5136-5E31-77B1-CEAFB6BCEB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3BAEC-318C-410F-BA4E-DE064A4D10A1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2D9AC41-6FCC-144F-A17E-D21EA8608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C87D17B-6CB4-E6D1-1291-95F4FAEF3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88D08-219C-4135-BE3A-A678B8A507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336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067727-6082-7209-56C0-21DE89C031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40B98AF-EAEB-5ABA-3BDE-6066643394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BB77DDD-066A-C345-3E96-1CDAC17653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6A945994-080A-DB93-4C78-AECC51BD16A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8F6F1A39-F397-CDD4-2838-C224D8C704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B961E661-6E4A-D16F-8F26-D89ACCC3E0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3BAEC-318C-410F-BA4E-DE064A4D10A1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E1F9E8B4-3440-97F7-DD38-9EBBE8F894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47C44F26-1578-39E8-2E6C-2A570F1B8E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88D08-219C-4135-BE3A-A678B8A507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0116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25700B-2251-46CD-EEAD-25CDB573F8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E966E83A-3D34-0138-F679-09BCA38E93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3BAEC-318C-410F-BA4E-DE064A4D10A1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AC0264EB-92B6-C3C8-3AB8-182A6B1374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FFCE7750-91B6-5A4B-8287-F8F0B69D9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88D08-219C-4135-BE3A-A678B8A507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5450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1A224F5-EADC-FE55-6BD0-76A04811C5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3BAEC-318C-410F-BA4E-DE064A4D10A1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392C0538-B7F0-10B9-E058-4592AFF1E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E156666-1B94-54CD-8D27-9BCACE4D7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88D08-219C-4135-BE3A-A678B8A507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5146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1D1BFA-E95D-773E-476B-342B625C8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CC65115-AB6E-4ACB-54C0-DFB1224DA0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9E099D6-E640-A28E-E9F5-9B6E123378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DFFAD2B-E866-F84C-D910-E6A936E93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3BAEC-318C-410F-BA4E-DE064A4D10A1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2EE0497-EB69-CFBA-30B2-52067E93C5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2A0394A-B1A7-5D43-D2CF-1D323A9FE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88D08-219C-4135-BE3A-A678B8A507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3037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8FFC3C-5780-7BAC-DBBF-B8EFBC7040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7807680-4434-AC9E-E3ED-B05D10E8DE2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82194DD-DE24-6974-F32E-B6B6E1A491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2EEAD2C-2ED2-514C-5990-A4948C1C6C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3BAEC-318C-410F-BA4E-DE064A4D10A1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A3B9528-4EAD-CA49-E52B-DB88CACBC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A558C67-A116-B6F6-5643-D9899B57DB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88D08-219C-4135-BE3A-A678B8A507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4633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72E5E87-8E99-2D55-4503-16FC57A1E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8B7E7B4-8078-B92E-6090-2B645A892C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0C8DE74-6E71-6B8E-9200-EE214A121F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BAEC-318C-410F-BA4E-DE064A4D10A1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CE1FF83-F341-0A64-82DC-606A31C64B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5C588F2-A7FA-F9C7-5070-2CDD8FD187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A88D08-219C-4135-BE3A-A678B8A507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1168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F70DA82-19F0-0558-4D08-327484787DF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Разработка ПО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D61C5DA-170A-1B2D-82A2-54A4BB6564B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8144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259982-5270-B084-C268-C3197AEE02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Extreme Programming (XP)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B76B573-7FCD-EEC5-97CF-F2E4D3B20A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Экстремальное программирование является примером так называемого метода «живой» или гибкой разработки. </a:t>
            </a:r>
          </a:p>
          <a:p>
            <a:pPr marL="0" indent="0">
              <a:buNone/>
            </a:pPr>
            <a:r>
              <a:rPr lang="ru-RU" dirty="0"/>
              <a:t>Модель жизненного цикла XP является </a:t>
            </a:r>
            <a:r>
              <a:rPr lang="ru-RU" dirty="0" err="1"/>
              <a:t>итерационноинкрементной</a:t>
            </a:r>
            <a:r>
              <a:rPr lang="ru-RU" dirty="0"/>
              <a:t> моделью быстрого создания (и модификации) протопопов продукта, удовлетворяющих очередному требованию. </a:t>
            </a:r>
          </a:p>
          <a:p>
            <a:pPr marL="0" indent="0">
              <a:buNone/>
            </a:pPr>
            <a:r>
              <a:rPr lang="ru-RU" dirty="0"/>
              <a:t>Авторы методологии — Кент Бек, Уорд </a:t>
            </a:r>
            <a:r>
              <a:rPr lang="ru-RU" dirty="0" err="1"/>
              <a:t>Каннингем</a:t>
            </a:r>
            <a:r>
              <a:rPr lang="ru-RU" dirty="0"/>
              <a:t>, Мартин </a:t>
            </a:r>
            <a:r>
              <a:rPr lang="ru-RU" dirty="0" err="1"/>
              <a:t>Фаулер</a:t>
            </a:r>
            <a:r>
              <a:rPr lang="ru-RU" dirty="0"/>
              <a:t> и другие.</a:t>
            </a:r>
          </a:p>
        </p:txBody>
      </p:sp>
    </p:spTree>
    <p:extLst>
      <p:ext uri="{BB962C8B-B14F-4D97-AF65-F5344CB8AC3E}">
        <p14:creationId xmlns:p14="http://schemas.microsoft.com/office/powerpoint/2010/main" val="33361705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F6BB6A2-3940-1684-297B-73B36A0AC2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Extreme Programming (XP)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1335F68-9979-243E-71E7-042C78144C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C97CD49-6927-F4BF-58D2-A6DF34DC4BD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6492" t="39328" r="26935" b="13164"/>
          <a:stretch/>
        </p:blipFill>
        <p:spPr>
          <a:xfrm>
            <a:off x="2949677" y="1837897"/>
            <a:ext cx="7669162" cy="4123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74113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7BE359-B4BB-62E7-1B08-E521C17281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Фазы </a:t>
            </a:r>
            <a:r>
              <a:rPr lang="en-US" dirty="0"/>
              <a:t>XP-</a:t>
            </a:r>
            <a:r>
              <a:rPr lang="ru-RU" dirty="0"/>
              <a:t>программирования (1)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8E39DBA-DE0C-7A0C-DC19-4C44AA74C4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• «Вброс» архитектуры – начальный этап проекта, на котором создается видение продукта, принимаются основные решения по архитектуре и применяемым технологиям. Результатом начального этапа является метафора системы, которая в достаточно простом и понятном команде виде должна описывать основной механизм работы системы. </a:t>
            </a:r>
          </a:p>
          <a:p>
            <a:pPr marL="0" indent="0">
              <a:buNone/>
            </a:pPr>
            <a:r>
              <a:rPr lang="ru-RU" dirty="0"/>
              <a:t>• Истории использования (User Story) – этап сбора требований, записываемых на специальных карточках в виде сценариев выполнения отдельных функций. User Story являются требованиями для планирования очередной версии и одновременной разработки приемочных тестов (</a:t>
            </a:r>
            <a:r>
              <a:rPr lang="ru-RU" dirty="0" err="1"/>
              <a:t>Acceptance</a:t>
            </a:r>
            <a:r>
              <a:rPr lang="ru-RU" dirty="0"/>
              <a:t> </a:t>
            </a:r>
            <a:r>
              <a:rPr lang="ru-RU" dirty="0" err="1"/>
              <a:t>tests</a:t>
            </a:r>
            <a:r>
              <a:rPr lang="ru-RU" dirty="0"/>
              <a:t>) для ее проверки.</a:t>
            </a:r>
          </a:p>
        </p:txBody>
      </p:sp>
    </p:spTree>
    <p:extLst>
      <p:ext uri="{BB962C8B-B14F-4D97-AF65-F5344CB8AC3E}">
        <p14:creationId xmlns:p14="http://schemas.microsoft.com/office/powerpoint/2010/main" val="28000057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7BE359-B4BB-62E7-1B08-E521C17281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Фазы </a:t>
            </a:r>
            <a:r>
              <a:rPr lang="en-US" dirty="0"/>
              <a:t>XP-</a:t>
            </a:r>
            <a:r>
              <a:rPr lang="ru-RU" dirty="0"/>
              <a:t>программирования (2)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8E39DBA-DE0C-7A0C-DC19-4C44AA74C4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4335"/>
            <a:ext cx="10515600" cy="49885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•  Планирование версии (релиза). Проводится на собрании с участием заказчика путем выбора User </a:t>
            </a:r>
            <a:r>
              <a:rPr lang="ru-RU" dirty="0" err="1"/>
              <a:t>Stories</a:t>
            </a:r>
            <a:r>
              <a:rPr lang="ru-RU" dirty="0"/>
              <a:t>, которые войдут в следующую версию. Одновременно принимаются решения, связанные с реализацией версии. Цель планирования - получение оценок того, что и как можно сделать за 1-3 недели создания следующей версии продукта.</a:t>
            </a:r>
          </a:p>
          <a:p>
            <a:pPr marL="0" indent="0">
              <a:buNone/>
            </a:pPr>
            <a:r>
              <a:rPr lang="ru-RU" dirty="0"/>
              <a:t>• Разработка проводится в соответствии с планом и включает только те функции, которые были отобраны на этапе планирования. </a:t>
            </a:r>
          </a:p>
          <a:p>
            <a:pPr marL="0" indent="0">
              <a:buNone/>
            </a:pPr>
            <a:r>
              <a:rPr lang="ru-RU" dirty="0"/>
              <a:t>• Тестирование проводится с участием заказчика, который участвует в составлении тестов. </a:t>
            </a:r>
          </a:p>
          <a:p>
            <a:pPr marL="0" indent="0">
              <a:buNone/>
            </a:pPr>
            <a:r>
              <a:rPr lang="ru-RU" dirty="0"/>
              <a:t>• Выпуск релиза – разработанная версия передается заказчику для использования или бета-тестирования.</a:t>
            </a:r>
          </a:p>
        </p:txBody>
      </p:sp>
    </p:spTree>
    <p:extLst>
      <p:ext uri="{BB962C8B-B14F-4D97-AF65-F5344CB8AC3E}">
        <p14:creationId xmlns:p14="http://schemas.microsoft.com/office/powerpoint/2010/main" val="36335683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14483F-4130-7FC3-8EB7-F1B8577FDB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Основные принципы </a:t>
            </a:r>
            <a:r>
              <a:rPr lang="en-US" dirty="0"/>
              <a:t>XP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1C91AA8-F98C-F3C3-C540-E04BDDA67F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• Люди их общение более важны, чем процессы и инструменты </a:t>
            </a:r>
          </a:p>
          <a:p>
            <a:pPr marL="0" indent="0">
              <a:buNone/>
            </a:pPr>
            <a:r>
              <a:rPr lang="ru-RU" dirty="0"/>
              <a:t>• Работающая программа более важна, чем исчерпывающая документация </a:t>
            </a:r>
          </a:p>
          <a:p>
            <a:pPr marL="0" indent="0">
              <a:buNone/>
            </a:pPr>
            <a:r>
              <a:rPr lang="ru-RU" dirty="0"/>
              <a:t>• Сотрудничество с заказчиком более важно, чем обсуждение деталей контракта </a:t>
            </a:r>
          </a:p>
          <a:p>
            <a:pPr marL="0" indent="0">
              <a:buNone/>
            </a:pPr>
            <a:r>
              <a:rPr lang="ru-RU" dirty="0"/>
              <a:t>• Отработка изменений более важна, чем следование планам</a:t>
            </a:r>
          </a:p>
        </p:txBody>
      </p:sp>
    </p:spTree>
    <p:extLst>
      <p:ext uri="{BB962C8B-B14F-4D97-AF65-F5344CB8AC3E}">
        <p14:creationId xmlns:p14="http://schemas.microsoft.com/office/powerpoint/2010/main" val="14587197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F11717-A143-8461-F93E-F201995A0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80217"/>
          </a:xfrm>
        </p:spPr>
        <p:txBody>
          <a:bodyPr/>
          <a:lstStyle/>
          <a:p>
            <a:r>
              <a:rPr lang="ru-RU" dirty="0"/>
              <a:t>Техники </a:t>
            </a:r>
            <a:r>
              <a:rPr lang="en-US" dirty="0"/>
              <a:t>XP</a:t>
            </a:r>
            <a:r>
              <a:rPr lang="ru-RU" dirty="0"/>
              <a:t> (1)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3A57B93-674A-49B5-EC12-AC3A825676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Живое планирование - как можно быстрее определить объем работ, который нужно сделать до следующей версии ПО. Решение принимается на основе, в первую очередь, бизнес-приоритетов заказчика и, во-вторую, технических оценок. Планы изменяются, как только они начинают расходится с действительностью или пожеланиями заказчика. </a:t>
            </a:r>
          </a:p>
          <a:p>
            <a:r>
              <a:rPr lang="ru-RU" dirty="0"/>
              <a:t>Частая смена версий - первая работающая версия должна появиться как можно быстрее, и тут же должна начать использоваться. Следующие версии подготавливаются через достаточно короткие промежутки времени.</a:t>
            </a:r>
          </a:p>
          <a:p>
            <a:r>
              <a:rPr lang="ru-RU" dirty="0"/>
              <a:t>Простые проектные решения - в каждый момент времени система должна быть сконструирована так просто, насколько это возможно. Новые функции добавляются только после ясной просьбы об этом. Вся лишняя сложность удаляется, как только обнаруживается. </a:t>
            </a:r>
          </a:p>
        </p:txBody>
      </p:sp>
    </p:spTree>
    <p:extLst>
      <p:ext uri="{BB962C8B-B14F-4D97-AF65-F5344CB8AC3E}">
        <p14:creationId xmlns:p14="http://schemas.microsoft.com/office/powerpoint/2010/main" val="14411723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F11717-A143-8461-F93E-F201995A0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80217"/>
          </a:xfrm>
        </p:spPr>
        <p:txBody>
          <a:bodyPr/>
          <a:lstStyle/>
          <a:p>
            <a:r>
              <a:rPr lang="ru-RU" dirty="0"/>
              <a:t>Техники </a:t>
            </a:r>
            <a:r>
              <a:rPr lang="en-US" dirty="0"/>
              <a:t>XP</a:t>
            </a:r>
            <a:r>
              <a:rPr lang="ru-RU" dirty="0"/>
              <a:t> (1)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3A57B93-674A-49B5-EC12-AC3A825676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/>
              <a:t>• Разработка на основе тестирования - сначала пишутся тесты, потом реализуются модули так, чтобы тесты срабатывали. Заказчики заранее пишут тесты, демонстрирующие основные возможности системы, чтобы можно было увидеть, что система действительно заработала.</a:t>
            </a:r>
          </a:p>
          <a:p>
            <a:pPr marL="0" indent="0">
              <a:buNone/>
            </a:pPr>
            <a:r>
              <a:rPr lang="ru-RU" dirty="0"/>
              <a:t>• Постоянная переработка (</a:t>
            </a:r>
            <a:r>
              <a:rPr lang="ru-RU" dirty="0" err="1"/>
              <a:t>refactoring</a:t>
            </a:r>
            <a:r>
              <a:rPr lang="ru-RU" dirty="0"/>
              <a:t>) - системы для устранения излишней сложности, увеличения понятности кода, повышения его гибкости. При этом предпочтение отдается более элегантным и гибким решениям, по сравнению с просто дающими нужный результат. </a:t>
            </a:r>
          </a:p>
          <a:p>
            <a:pPr marL="0" indent="0">
              <a:buNone/>
            </a:pPr>
            <a:r>
              <a:rPr lang="ru-RU" dirty="0"/>
              <a:t>• Программирование парами - весь код пишется двумя программистами на одном компьютере, что повышает его качество (отсутствие ошибок, понятность, читаемость,…).</a:t>
            </a:r>
          </a:p>
        </p:txBody>
      </p:sp>
    </p:spTree>
    <p:extLst>
      <p:ext uri="{BB962C8B-B14F-4D97-AF65-F5344CB8AC3E}">
        <p14:creationId xmlns:p14="http://schemas.microsoft.com/office/powerpoint/2010/main" val="233535966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534</Words>
  <Application>Microsoft Office PowerPoint</Application>
  <PresentationFormat>Широкоэкранный</PresentationFormat>
  <Paragraphs>27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Тема Office</vt:lpstr>
      <vt:lpstr>Разработка ПО</vt:lpstr>
      <vt:lpstr>Extreme Programming (XP)</vt:lpstr>
      <vt:lpstr>Extreme Programming (XP)</vt:lpstr>
      <vt:lpstr>Фазы XP-программирования (1)</vt:lpstr>
      <vt:lpstr>Фазы XP-программирования (2)</vt:lpstr>
      <vt:lpstr>Основные принципы XP</vt:lpstr>
      <vt:lpstr>Техники XP (1)</vt:lpstr>
      <vt:lpstr>Техники XP (1)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Разработка ПО</dc:title>
  <dc:creator>Yana Bekeneuva</dc:creator>
  <cp:lastModifiedBy>Yana Bekeneuva</cp:lastModifiedBy>
  <cp:revision>1</cp:revision>
  <dcterms:created xsi:type="dcterms:W3CDTF">2022-09-19T09:16:18Z</dcterms:created>
  <dcterms:modified xsi:type="dcterms:W3CDTF">2022-09-19T09:27:22Z</dcterms:modified>
</cp:coreProperties>
</file>