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9619DE-06D2-A3A0-36E6-3C23907FA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98AABE-8628-9A21-2374-214893731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369BD1-958A-1D48-8091-6AAE7D3C9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7A0021-CE99-82FA-0304-39C4F8281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507331-0AA8-B411-23E1-CD7B175EF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6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85242C-7DCE-E233-C4AA-173C791E7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CB01FB-EC2A-D59E-CE41-8CD63BDCE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420F3F-AF12-6C33-19DC-EC3DAA408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87FC8E-7CDC-1808-9E6A-BED6D88DC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11C012-5514-2372-9664-D4E5AAB5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16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DCF5288-36F5-6E0C-6E9C-8465B99B4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D961312-F04D-8C84-4ECB-0C4EC9184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EFAC3D-7ABE-0FDE-EFE2-63090F1F3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FB02A4-548B-AF67-D0D1-4AD7CB62F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72FC70-AC70-0965-9FFE-CDF5A445E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6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70C530-FCA1-B8A1-6F09-FA109BC99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5EE18C-3C8E-6707-399C-6D29C8BE7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AF6759-D51B-F3D5-DCCA-0037EA433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E3992F-B82B-C19F-9915-0BC0EEAC4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40CF41-A8DD-4CC3-A36B-8EDBE843D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05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2B435-CCF3-AF15-8DDA-9F75D4895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F4B041-3DA5-F0F6-98F9-1A0296493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433856-EB62-7B6F-8301-7C819AA8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6FAB1B-F768-2284-832F-1FB5AA10B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33A87F-4877-9E2A-D1D6-F395FE33D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84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3FFE6C-1144-8699-5FE8-F8DCCBC46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696623-67B1-7892-2C53-334E050BD8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C65372-058F-E6DD-A5F5-E2E228296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CF6479-074C-B59A-2DD2-4EFBFB81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044CE7-5AAD-4E85-3C36-978160FE9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8C441E-484F-0A6E-3FB6-4BDB41F5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44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D0ED44-B246-F77C-B0EB-494E68DE3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6D4A30-E397-FF2F-AD18-C2BF2D126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D2325F0-ACBA-36D4-D9D7-18170C89B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C39DE6A-A0A2-2C9A-FCE4-A5C13F5D0C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D81D4CB-A2F3-31E7-DEB1-3D241C9F58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E3B2BC6-F07D-B3C7-571B-D8FE4DD82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D50586-57E5-0D82-8F73-01C405DBA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4A7BD66-5BCD-7598-5D31-6D29A1CCC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196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410F78-CE4F-27E1-F7DB-1C51D4115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83CC51-20ED-8772-1C1C-C7BF34DDD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3C7A889-4EDF-2F01-4D59-849DC93A6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1227435-128D-2B2F-7BE3-CBD66C9D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72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205E83B-B2DF-A2DB-284B-FC94384F7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E7C8F0-5071-9413-78B5-E62022C1C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70A7B37-0E4B-29DD-AFC0-9E9BCB7FF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16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A20A5-06A9-CDD9-96E9-4C8D433A8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FEAC27-A341-40C8-1DF0-D98E348E4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5C39AC-9187-43C1-B90F-DF1394B30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17C392-0D96-4281-784F-0A8A08F22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96EFEC-03F3-8611-2F1E-974550E78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74CA7E-E473-823E-00E1-6ACF313A5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55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143E4-274A-CB13-53E4-823F87FF7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6FCB68E-8A12-5603-249D-E4D12A6B23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7E60C5-388F-7F94-E0C9-1CE5D8912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7F28BF-9CC9-4F90-4767-FBFDBAD01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49FCC9-8BB3-1FC0-98E3-E5A6563B0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BDC2A2-75FC-A5A4-F85E-7B4F5097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80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51F15-A602-FE09-4C4D-C8D131B32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BB2E72-21B8-E922-3022-BC5ED5AF3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2463F3-76BD-AB3B-5AB7-403A229310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2A16-E0C8-4FAB-B26E-68F94FA58142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988DE6-9905-B0EB-9531-9E115AF68A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C2891A-543D-0995-1482-2E77A34DCC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83FCA-4C6D-4557-96B1-BE51F2B78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65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8BD968-D2FB-B2E3-3654-A78455D9ED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Жизненный цикл ИС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30095D2-E44C-EEE4-CE5B-313D5B522F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511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82918-D051-3484-9877-4D96510C0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727"/>
          </a:xfrm>
        </p:spPr>
        <p:txBody>
          <a:bodyPr/>
          <a:lstStyle/>
          <a:p>
            <a:r>
              <a:rPr lang="ru-RU" dirty="0"/>
              <a:t>Основные процессы жизненного цикла ИС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CF1CE9-CB48-0560-C6CA-066399EB0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Приобретение (действия и задачи заказчика, приобретающего ИС) </a:t>
            </a:r>
          </a:p>
          <a:p>
            <a:r>
              <a:rPr lang="ru-RU" dirty="0"/>
              <a:t> Поставка (действия и задачи поставщика, который снабжает заказчика программным продуктом или услугой) </a:t>
            </a:r>
          </a:p>
          <a:p>
            <a:r>
              <a:rPr lang="ru-RU" dirty="0"/>
              <a:t>Разработка (действия и задачи, выполняемые разработчиком: создание ПО, оформление проектной и эксплуатационной документации, подготовка тестовых и учебных материалов и т. д.) </a:t>
            </a:r>
          </a:p>
          <a:p>
            <a:r>
              <a:rPr lang="ru-RU" dirty="0"/>
              <a:t>Эксплуатация (действия и задачи оператора — организации, эксплуатирующей систему) </a:t>
            </a:r>
          </a:p>
          <a:p>
            <a:r>
              <a:rPr lang="ru-RU" dirty="0"/>
              <a:t>Сопровождение (действия и задачи, выполняемые сопровождающей организацией, то есть службой сопровождения). </a:t>
            </a:r>
          </a:p>
          <a:p>
            <a:r>
              <a:rPr lang="ru-RU" dirty="0"/>
              <a:t>Сопровождение — внесений изменений в ПО в целях исправления ошибок, повышения производительности или адаптации к изменившимся условиям работы или требованиям. </a:t>
            </a:r>
          </a:p>
        </p:txBody>
      </p:sp>
    </p:spTree>
    <p:extLst>
      <p:ext uri="{BB962C8B-B14F-4D97-AF65-F5344CB8AC3E}">
        <p14:creationId xmlns:p14="http://schemas.microsoft.com/office/powerpoint/2010/main" val="1843680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152B8-6341-7A0C-D802-88569E9D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Вспомогательные процессы (1)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61BCD4-0BE9-D3B8-CF1F-02F0D9BC1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Документирование (формализованное описание информации, созданной в течение ЖЦ ИС) </a:t>
            </a:r>
          </a:p>
          <a:p>
            <a:r>
              <a:rPr lang="ru-RU" dirty="0"/>
              <a:t>Управление конфигурацией (применение административных и технических процедур на всем протяжении ЖЦ ИС для определения состояния компонентов ИС, управления ее модификациями). </a:t>
            </a:r>
          </a:p>
          <a:p>
            <a:r>
              <a:rPr lang="ru-RU" dirty="0"/>
              <a:t>Обеспечение качества (обеспечение гарантий того, что ИС и процессы ее ЖЦ соответствуют заданным требованиям и утвержденным планам) </a:t>
            </a:r>
          </a:p>
          <a:p>
            <a:r>
              <a:rPr lang="ru-RU" dirty="0"/>
              <a:t>Верификация (определение того, что программные продукты, являющиеся результатами некоторого действия, полностью удовлетворяют требованиям или условиям, обусловленным предшествующими действиями) </a:t>
            </a:r>
          </a:p>
        </p:txBody>
      </p:sp>
    </p:spTree>
    <p:extLst>
      <p:ext uri="{BB962C8B-B14F-4D97-AF65-F5344CB8AC3E}">
        <p14:creationId xmlns:p14="http://schemas.microsoft.com/office/powerpoint/2010/main" val="3034636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89865-B62E-097A-7FA0-10FF54738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Вспомогательные процессы (2)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00E6F2-9A65-4167-9BF9-C0C6F3575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Аттестация (определение полноты соответствия заданных требований и созданной системы их конкретному функциональному назначению) </a:t>
            </a:r>
          </a:p>
          <a:p>
            <a:r>
              <a:rPr lang="ru-RU" dirty="0"/>
              <a:t>Совместная оценка (оценка состояния работ по проекту: контроль планирования и управления ресурсами, персоналом, аппаратурой, инструментальными средствами) </a:t>
            </a:r>
            <a:br>
              <a:rPr lang="ru-RU" dirty="0"/>
            </a:br>
            <a:r>
              <a:rPr lang="ru-RU" dirty="0"/>
              <a:t>Аудит (определение соответствия требованиям, планам и условиям договора) </a:t>
            </a:r>
          </a:p>
          <a:p>
            <a:r>
              <a:rPr lang="ru-RU" dirty="0"/>
              <a:t>Разрешение проблем (анализ и решение проблем, независимо от их происхождения или источника, которые обнаружены в ходе разработки, эксплуатации, сопровождения или других процессов) </a:t>
            </a:r>
          </a:p>
        </p:txBody>
      </p:sp>
    </p:spTree>
    <p:extLst>
      <p:ext uri="{BB962C8B-B14F-4D97-AF65-F5344CB8AC3E}">
        <p14:creationId xmlns:p14="http://schemas.microsoft.com/office/powerpoint/2010/main" val="233087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AF024C-6C70-29A0-BD46-C2BC66EB3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Организационные процессы жизненного цикла ИС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FC526D-B398-EDFA-4984-E7AEA3C07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Управление (действия и задачи, которые могут выполняться любой стороной, управляющей своими процессами) </a:t>
            </a:r>
          </a:p>
          <a:p>
            <a:r>
              <a:rPr lang="ru-RU" dirty="0"/>
              <a:t>Создание инфраструктуры (выбор и сопровождение технологии, стандартов и инструментальных средств, выбор и установка аппаратных и программных средств, используемых для разработки, эксплуатации или сопровождения ПО) </a:t>
            </a:r>
          </a:p>
          <a:p>
            <a:r>
              <a:rPr lang="ru-RU" dirty="0"/>
              <a:t>Усовершенствование (оценка, измерение, контроль и усовершенствование процессов ЖЦ) </a:t>
            </a:r>
          </a:p>
          <a:p>
            <a:r>
              <a:rPr lang="ru-RU" dirty="0"/>
              <a:t>Обучение (первоначальное обучение и последующее постоянное повышение квалификации персонала) </a:t>
            </a:r>
          </a:p>
        </p:txBody>
      </p:sp>
    </p:spTree>
    <p:extLst>
      <p:ext uri="{BB962C8B-B14F-4D97-AF65-F5344CB8AC3E}">
        <p14:creationId xmlns:p14="http://schemas.microsoft.com/office/powerpoint/2010/main" val="3936380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4A158E-CD6F-FC3D-189F-C8FCB10D0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E16EDC-49BB-65C4-E892-A7D595ADD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9858" y="1825625"/>
            <a:ext cx="548394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Модель жизненного цикла ИС </a:t>
            </a:r>
            <a:r>
              <a:rPr lang="ru-RU" dirty="0"/>
              <a:t>— структура, определяющая последовательность выполнения и взаимосвязи процессов, действий и задач на протяжении жизненного цикла. Модель жизненного цикла зависит от специфики, масштаба и сложности проекта и специфики условий, в которых система создается и функционирует.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041C97-1638-6462-1410-AA75E7BB3B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186" t="26706" r="46290" b="10869"/>
          <a:stretch/>
        </p:blipFill>
        <p:spPr>
          <a:xfrm>
            <a:off x="471947" y="364561"/>
            <a:ext cx="4911214" cy="6331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624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B2AA9-CACC-C51D-49C7-C6674F852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Модели жизненного цикла. Стратегии конструирования ПО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418F0A-6A8E-57D1-B854-028F1FA96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однократный проход (водопадная стратегия) — линейная последовательность этапов конструирования; </a:t>
            </a:r>
          </a:p>
          <a:p>
            <a:r>
              <a:rPr lang="ru-RU" dirty="0"/>
              <a:t>инкрементная стратегия. В начале процесса определяются все пользовательские и системные требования, оставшаяся часть конструирования выполняется в виде последовательности версий</a:t>
            </a:r>
            <a:r>
              <a:rPr lang="ru-RU"/>
              <a:t>; </a:t>
            </a:r>
          </a:p>
          <a:p>
            <a:r>
              <a:rPr lang="ru-RU"/>
              <a:t>эволюционная </a:t>
            </a:r>
            <a:r>
              <a:rPr lang="ru-RU" dirty="0"/>
              <a:t>стратегия. Система также строится в виде последовательности версий, но в начале процесса определены не все требования. Требования уточняются в результате разработки версий.</a:t>
            </a:r>
          </a:p>
        </p:txBody>
      </p:sp>
    </p:spTree>
    <p:extLst>
      <p:ext uri="{BB962C8B-B14F-4D97-AF65-F5344CB8AC3E}">
        <p14:creationId xmlns:p14="http://schemas.microsoft.com/office/powerpoint/2010/main" val="1398694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463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Жизненный цикл ИС</vt:lpstr>
      <vt:lpstr>Основные процессы жизненного цикла ИС</vt:lpstr>
      <vt:lpstr>Вспомогательные процессы (1)</vt:lpstr>
      <vt:lpstr>Вспомогательные процессы (2)</vt:lpstr>
      <vt:lpstr>Организационные процессы жизненного цикла ИС</vt:lpstr>
      <vt:lpstr>Презентация PowerPoint</vt:lpstr>
      <vt:lpstr>Модели жизненного цикла. Стратегии конструирования ПО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Жизненный цикл ИС</dc:title>
  <dc:creator>Yana Bekeneuva</dc:creator>
  <cp:lastModifiedBy>Yana Bekeneuva</cp:lastModifiedBy>
  <cp:revision>1</cp:revision>
  <dcterms:created xsi:type="dcterms:W3CDTF">2022-09-19T09:02:35Z</dcterms:created>
  <dcterms:modified xsi:type="dcterms:W3CDTF">2022-09-19T09:13:05Z</dcterms:modified>
</cp:coreProperties>
</file>