
<file path=[Content_Types].xml><?xml version="1.0" encoding="utf-8"?>
<Types xmlns="http://schemas.openxmlformats.org/package/2006/content-types">
  <Override PartName="/ppt/slides/slide29.xml" ContentType="application/vnd.openxmlformats-officedocument.presentationml.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diagrams/layout9.xml" ContentType="application/vnd.openxmlformats-officedocument.drawingml.diagram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diagrams/layout7.xml" ContentType="application/vnd.openxmlformats-officedocument.drawingml.diagramLayout+xml"/>
  <Override PartName="/ppt/diagrams/data8.xml" ContentType="application/vnd.openxmlformats-officedocument.drawingml.diagramData+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5.xml" ContentType="application/vnd.openxmlformats-officedocument.drawingml.diagramLayout+xml"/>
  <Override PartName="/ppt/diagrams/data6.xml" ContentType="application/vnd.openxmlformats-officedocument.drawingml.diagramData+xml"/>
  <Override PartName="/docProps/custom.xml" ContentType="application/vnd.openxmlformats-officedocument.custom-properties+xml"/>
  <Override PartName="/ppt/diagrams/layout3.xml" ContentType="application/vnd.openxmlformats-officedocument.drawingml.diagramLayout+xml"/>
  <Override PartName="/ppt/diagrams/data4.xml" ContentType="application/vnd.openxmlformats-officedocument.drawingml.diagramData+xml"/>
  <Override PartName="/ppt/diagrams/colors8.xml" ContentType="application/vnd.openxmlformats-officedocument.drawingml.diagramColors+xml"/>
  <Override PartName="/ppt/diagrams/layout1.xml" ContentType="application/vnd.openxmlformats-officedocument.drawingml.diagramLayout+xml"/>
  <Override PartName="/ppt/diagrams/data2.xml" ContentType="application/vnd.openxmlformats-officedocument.drawingml.diagramData+xml"/>
  <Override PartName="/ppt/diagrams/colors6.xml" ContentType="application/vnd.openxmlformats-officedocument.drawingml.diagramColors+xml"/>
  <Override PartName="/ppt/diagrams/quickStyle9.xml" ContentType="application/vnd.openxmlformats-officedocument.drawingml.diagramStyl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colors4.xml" ContentType="application/vnd.openxmlformats-officedocument.drawingml.diagramColors+xml"/>
  <Override PartName="/ppt/diagrams/quickStyle7.xml" ContentType="application/vnd.openxmlformats-officedocument.drawingml.diagramStyl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diagrams/colors2.xml" ContentType="application/vnd.openxmlformats-officedocument.drawingml.diagramColors+xml"/>
  <Override PartName="/ppt/diagrams/quickStyle5.xml" ContentType="application/vnd.openxmlformats-officedocument.drawingml.diagramStyl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quickStyle3.xml" ContentType="application/vnd.openxmlformats-officedocument.drawingml.diagramStyle+xml"/>
  <Override PartName="/ppt/diagrams/colors10.xml" ContentType="application/vnd.openxmlformats-officedocument.drawingml.diagramColors+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Override PartName="/ppt/diagrams/layout8.xml" ContentType="application/vnd.openxmlformats-officedocument.drawingml.diagram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diagrams/layout6.xml" ContentType="application/vnd.openxmlformats-officedocument.drawingml.diagramLayout+xml"/>
  <Override PartName="/ppt/diagrams/data9.xml" ContentType="application/vnd.openxmlformats-officedocument.drawingml.diagramData+xml"/>
  <Override PartName="/ppt/diagrams/data10.xml" ContentType="application/vnd.openxmlformats-officedocument.drawingml.diagramData+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diagrams/layout4.xml" ContentType="application/vnd.openxmlformats-officedocument.drawingml.diagramLayout+xml"/>
  <Override PartName="/ppt/diagrams/data7.xml" ContentType="application/vnd.openxmlformats-officedocument.drawingml.diagramData+xml"/>
  <Override PartName="/ppt/diagrams/colors9.xml" ContentType="application/vnd.openxmlformats-officedocument.drawingml.diagramColors+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data5.xml" ContentType="application/vnd.openxmlformats-officedocument.drawingml.diagramData+xml"/>
  <Override PartName="/ppt/diagrams/colors7.xml" ContentType="application/vnd.openxmlformats-officedocument.drawingml.diagramColors+xml"/>
  <Override PartName="/ppt/diagrams/data3.xml" ContentType="application/vnd.openxmlformats-officedocument.drawingml.diagramData+xml"/>
  <Override PartName="/ppt/diagrams/colors5.xml" ContentType="application/vnd.openxmlformats-officedocument.drawingml.diagramColors+xml"/>
  <Override PartName="/ppt/diagrams/quickStyle8.xml" ContentType="application/vnd.openxmlformats-officedocument.drawingml.diagramStyle+xml"/>
  <Override PartName="/ppt/diagrams/quickStyle10.xml" ContentType="application/vnd.openxmlformats-officedocument.drawingml.diagramStyle+xml"/>
  <Override PartName="/ppt/slides/slide8.xml" ContentType="application/vnd.openxmlformats-officedocument.presentationml.slide+xml"/>
  <Override PartName="/ppt/handoutMasters/handoutMaster1.xml" ContentType="application/vnd.openxmlformats-officedocument.presentationml.handoutMaster+xml"/>
  <Override PartName="/ppt/diagrams/data1.xml" ContentType="application/vnd.openxmlformats-officedocument.drawingml.diagramData+xml"/>
  <Override PartName="/ppt/diagrams/colors3.xml" ContentType="application/vnd.openxmlformats-officedocument.drawingml.diagramColors+xml"/>
  <Override PartName="/ppt/diagrams/quickStyle6.xml" ContentType="application/vnd.openxmlformats-officedocument.drawingml.diagramStyl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diagrams/layout10.xml" ContentType="application/vnd.openxmlformats-officedocument.drawingml.diagram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29" r:id="rId1"/>
  </p:sldMasterIdLst>
  <p:notesMasterIdLst>
    <p:notesMasterId r:id="rId33"/>
  </p:notesMasterIdLst>
  <p:handoutMasterIdLst>
    <p:handoutMasterId r:id="rId34"/>
  </p:handoutMasterIdLst>
  <p:sldIdLst>
    <p:sldId id="275" r:id="rId2"/>
    <p:sldId id="290" r:id="rId3"/>
    <p:sldId id="291" r:id="rId4"/>
    <p:sldId id="281" r:id="rId5"/>
    <p:sldId id="278" r:id="rId6"/>
    <p:sldId id="294" r:id="rId7"/>
    <p:sldId id="274" r:id="rId8"/>
    <p:sldId id="282" r:id="rId9"/>
    <p:sldId id="299" r:id="rId10"/>
    <p:sldId id="298" r:id="rId11"/>
    <p:sldId id="297" r:id="rId12"/>
    <p:sldId id="296" r:id="rId13"/>
    <p:sldId id="295" r:id="rId14"/>
    <p:sldId id="309" r:id="rId15"/>
    <p:sldId id="302" r:id="rId16"/>
    <p:sldId id="301" r:id="rId17"/>
    <p:sldId id="300" r:id="rId18"/>
    <p:sldId id="308" r:id="rId19"/>
    <p:sldId id="307" r:id="rId20"/>
    <p:sldId id="306" r:id="rId21"/>
    <p:sldId id="304" r:id="rId22"/>
    <p:sldId id="310" r:id="rId23"/>
    <p:sldId id="311" r:id="rId24"/>
    <p:sldId id="315" r:id="rId25"/>
    <p:sldId id="313" r:id="rId26"/>
    <p:sldId id="312" r:id="rId27"/>
    <p:sldId id="319" r:id="rId28"/>
    <p:sldId id="318" r:id="rId29"/>
    <p:sldId id="317" r:id="rId30"/>
    <p:sldId id="316" r:id="rId31"/>
    <p:sldId id="287" r:id="rId32"/>
  </p:sldIdLst>
  <p:sldSz cx="9144000" cy="6858000" type="screen4x3"/>
  <p:notesSz cx="6858000" cy="9144000"/>
  <p:defaultTextStyle>
    <a:defPPr>
      <a:defRPr lang="en-US"/>
    </a:defPPr>
    <a:lvl1pPr algn="ctr" rtl="0" fontAlgn="base">
      <a:spcBef>
        <a:spcPct val="0"/>
      </a:spcBef>
      <a:spcAft>
        <a:spcPct val="0"/>
      </a:spcAft>
      <a:defRPr kern="1200">
        <a:solidFill>
          <a:schemeClr val="tx1"/>
        </a:solidFill>
        <a:latin typeface="Tahoma" pitchFamily="34" charset="0"/>
        <a:ea typeface="+mn-ea"/>
        <a:cs typeface="+mn-cs"/>
      </a:defRPr>
    </a:lvl1pPr>
    <a:lvl2pPr marL="457200" algn="ctr" rtl="0" fontAlgn="base">
      <a:spcBef>
        <a:spcPct val="0"/>
      </a:spcBef>
      <a:spcAft>
        <a:spcPct val="0"/>
      </a:spcAft>
      <a:defRPr kern="1200">
        <a:solidFill>
          <a:schemeClr val="tx1"/>
        </a:solidFill>
        <a:latin typeface="Tahoma" pitchFamily="34" charset="0"/>
        <a:ea typeface="+mn-ea"/>
        <a:cs typeface="+mn-cs"/>
      </a:defRPr>
    </a:lvl2pPr>
    <a:lvl3pPr marL="914400" algn="ctr" rtl="0" fontAlgn="base">
      <a:spcBef>
        <a:spcPct val="0"/>
      </a:spcBef>
      <a:spcAft>
        <a:spcPct val="0"/>
      </a:spcAft>
      <a:defRPr kern="1200">
        <a:solidFill>
          <a:schemeClr val="tx1"/>
        </a:solidFill>
        <a:latin typeface="Tahoma" pitchFamily="34" charset="0"/>
        <a:ea typeface="+mn-ea"/>
        <a:cs typeface="+mn-cs"/>
      </a:defRPr>
    </a:lvl3pPr>
    <a:lvl4pPr marL="1371600" algn="ctr" rtl="0" fontAlgn="base">
      <a:spcBef>
        <a:spcPct val="0"/>
      </a:spcBef>
      <a:spcAft>
        <a:spcPct val="0"/>
      </a:spcAft>
      <a:defRPr kern="1200">
        <a:solidFill>
          <a:schemeClr val="tx1"/>
        </a:solidFill>
        <a:latin typeface="Tahoma" pitchFamily="34" charset="0"/>
        <a:ea typeface="+mn-ea"/>
        <a:cs typeface="+mn-cs"/>
      </a:defRPr>
    </a:lvl4pPr>
    <a:lvl5pPr marL="1828800" algn="ctr" rtl="0" fontAlgn="base">
      <a:spcBef>
        <a:spcPct val="0"/>
      </a:spcBef>
      <a:spcAft>
        <a:spcPct val="0"/>
      </a:spcAft>
      <a:defRPr kern="1200">
        <a:solidFill>
          <a:schemeClr val="tx1"/>
        </a:solidFill>
        <a:latin typeface="Tahoma" pitchFamily="34" charset="0"/>
        <a:ea typeface="+mn-ea"/>
        <a:cs typeface="+mn-cs"/>
      </a:defRPr>
    </a:lvl5pPr>
    <a:lvl6pPr marL="2286000" algn="l" defTabSz="914400" rtl="0" eaLnBrk="1" latinLnBrk="0" hangingPunct="1">
      <a:defRPr kern="1200">
        <a:solidFill>
          <a:schemeClr val="tx1"/>
        </a:solidFill>
        <a:latin typeface="Tahoma" pitchFamily="34" charset="0"/>
        <a:ea typeface="+mn-ea"/>
        <a:cs typeface="+mn-cs"/>
      </a:defRPr>
    </a:lvl6pPr>
    <a:lvl7pPr marL="2743200" algn="l" defTabSz="914400" rtl="0" eaLnBrk="1" latinLnBrk="0" hangingPunct="1">
      <a:defRPr kern="1200">
        <a:solidFill>
          <a:schemeClr val="tx1"/>
        </a:solidFill>
        <a:latin typeface="Tahoma" pitchFamily="34" charset="0"/>
        <a:ea typeface="+mn-ea"/>
        <a:cs typeface="+mn-cs"/>
      </a:defRPr>
    </a:lvl7pPr>
    <a:lvl8pPr marL="3200400" algn="l" defTabSz="914400" rtl="0" eaLnBrk="1" latinLnBrk="0" hangingPunct="1">
      <a:defRPr kern="1200">
        <a:solidFill>
          <a:schemeClr val="tx1"/>
        </a:solidFill>
        <a:latin typeface="Tahoma" pitchFamily="34" charset="0"/>
        <a:ea typeface="+mn-ea"/>
        <a:cs typeface="+mn-cs"/>
      </a:defRPr>
    </a:lvl8pPr>
    <a:lvl9pPr marL="3657600" algn="l" defTabSz="914400" rtl="0" eaLnBrk="1" latinLnBrk="0" hangingPunct="1">
      <a:defRPr kern="1200">
        <a:solidFill>
          <a:schemeClr val="tx1"/>
        </a:solidFill>
        <a:latin typeface="Tahom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encoding="windows-1252"/>
  <p:showPr showNarration="1">
    <p:present/>
    <p:sldAll/>
    <p:penClr>
      <a:schemeClr val="tx1"/>
    </p:penClr>
  </p:showPr>
  <p:clrMru>
    <a:srgbClr val="4D4D4D"/>
    <a:srgbClr val="666699"/>
    <a:srgbClr val="0000FF"/>
    <a:srgbClr val="003399"/>
    <a:srgbClr val="336699"/>
    <a:srgbClr val="008080"/>
    <a:srgbClr val="66CCFF"/>
    <a:srgbClr val="6699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4097" autoAdjust="0"/>
    <p:restoredTop sz="92716" autoAdjust="0"/>
  </p:normalViewPr>
  <p:slideViewPr>
    <p:cSldViewPr>
      <p:cViewPr>
        <p:scale>
          <a:sx n="100" d="100"/>
          <a:sy n="100" d="100"/>
        </p:scale>
        <p:origin x="-324" y="-28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diagrams/_rels/data3.xml.rels><?xml version="1.0" encoding="UTF-8" standalone="yes"?>
<Relationships xmlns="http://schemas.openxmlformats.org/package/2006/relationships"><Relationship Id="rId3" Type="http://schemas.openxmlformats.org/officeDocument/2006/relationships/hyperlink" Target="https://dic.academic.ru/dic.nsf/ruwiki/22401" TargetMode="External"/><Relationship Id="rId2" Type="http://schemas.openxmlformats.org/officeDocument/2006/relationships/hyperlink" Target="https://dic.academic.ru/dic.nsf/ruwiki/96633" TargetMode="External"/><Relationship Id="rId1" Type="http://schemas.openxmlformats.org/officeDocument/2006/relationships/hyperlink" Target="https://dic.academic.ru/dic.nsf/ruwiki/136735" TargetMode="External"/><Relationship Id="rId5" Type="http://schemas.openxmlformats.org/officeDocument/2006/relationships/hyperlink" Target="https://dic.academic.ru/dic.nsf/ruwiki/7008" TargetMode="External"/><Relationship Id="rId4" Type="http://schemas.openxmlformats.org/officeDocument/2006/relationships/hyperlink" Target="https://dic.academic.ru/dic.nsf/ruwiki/22398" TargetMode="Externa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DDE0B2F-AB50-4C39-81D2-5A5A46C429D3}" type="doc">
      <dgm:prSet loTypeId="urn:microsoft.com/office/officeart/2005/8/layout/radial6" loCatId="relationship" qsTypeId="urn:microsoft.com/office/officeart/2005/8/quickstyle/simple1" qsCatId="simple" csTypeId="urn:microsoft.com/office/officeart/2005/8/colors/accent1_2" csCatId="accent1" phldr="1"/>
      <dgm:spPr/>
      <dgm:t>
        <a:bodyPr/>
        <a:lstStyle/>
        <a:p>
          <a:endParaRPr lang="ru-RU"/>
        </a:p>
      </dgm:t>
    </dgm:pt>
    <dgm:pt modelId="{8BBD509F-28E3-46F7-B226-90CC0DE0AA24}">
      <dgm:prSet phldrT="[Текст]"/>
      <dgm:spPr/>
      <dgm:t>
        <a:bodyPr/>
        <a:lstStyle/>
        <a:p>
          <a:r>
            <a:rPr lang="ru-RU" dirty="0" smtClean="0">
              <a:solidFill>
                <a:schemeClr val="bg1"/>
              </a:solidFill>
            </a:rPr>
            <a:t>Признаки предпринимательской деятельности Предпринимательство есть некая хозяйственная деятельность, имеющая ряд отличительных признаков, обусловленных экономическим характером</a:t>
          </a:r>
          <a:endParaRPr lang="ru-RU" dirty="0">
            <a:solidFill>
              <a:schemeClr val="bg1"/>
            </a:solidFill>
          </a:endParaRPr>
        </a:p>
      </dgm:t>
    </dgm:pt>
    <dgm:pt modelId="{F1CCD768-275F-4810-A1F7-F4F8B19523F4}" type="parTrans" cxnId="{066AEC4A-3A7F-41A1-839C-B25C38C086A8}">
      <dgm:prSet/>
      <dgm:spPr/>
      <dgm:t>
        <a:bodyPr/>
        <a:lstStyle/>
        <a:p>
          <a:endParaRPr lang="ru-RU"/>
        </a:p>
      </dgm:t>
    </dgm:pt>
    <dgm:pt modelId="{100168F2-9D16-423C-9311-A1943FFF7E68}" type="sibTrans" cxnId="{066AEC4A-3A7F-41A1-839C-B25C38C086A8}">
      <dgm:prSet/>
      <dgm:spPr/>
      <dgm:t>
        <a:bodyPr/>
        <a:lstStyle/>
        <a:p>
          <a:endParaRPr lang="ru-RU"/>
        </a:p>
      </dgm:t>
    </dgm:pt>
    <dgm:pt modelId="{FF5C1A92-3723-4FE5-B53D-DE0D26BFCD90}">
      <dgm:prSet phldrT="[Текст]"/>
      <dgm:spPr/>
      <dgm:t>
        <a:bodyPr/>
        <a:lstStyle/>
        <a:p>
          <a:r>
            <a:rPr lang="ru-RU" dirty="0" smtClean="0">
              <a:solidFill>
                <a:schemeClr val="bg1"/>
              </a:solidFill>
            </a:rPr>
            <a:t>Инициативность</a:t>
          </a:r>
          <a:endParaRPr lang="ru-RU" dirty="0">
            <a:solidFill>
              <a:schemeClr val="bg1"/>
            </a:solidFill>
          </a:endParaRPr>
        </a:p>
      </dgm:t>
    </dgm:pt>
    <dgm:pt modelId="{B180E31E-14E1-4952-88F5-75F1DE46385A}" type="parTrans" cxnId="{224124D9-F5A2-427E-9ACB-B0BB00A3B0FA}">
      <dgm:prSet/>
      <dgm:spPr/>
      <dgm:t>
        <a:bodyPr/>
        <a:lstStyle/>
        <a:p>
          <a:endParaRPr lang="ru-RU"/>
        </a:p>
      </dgm:t>
    </dgm:pt>
    <dgm:pt modelId="{AA864321-F5AA-45F3-A382-C33F8278BFF4}" type="sibTrans" cxnId="{224124D9-F5A2-427E-9ACB-B0BB00A3B0FA}">
      <dgm:prSet/>
      <dgm:spPr/>
      <dgm:t>
        <a:bodyPr/>
        <a:lstStyle/>
        <a:p>
          <a:endParaRPr lang="ru-RU"/>
        </a:p>
      </dgm:t>
    </dgm:pt>
    <dgm:pt modelId="{AA989616-2A14-49A8-B29A-3F5C1E4B2096}">
      <dgm:prSet phldrT="[Текст]"/>
      <dgm:spPr/>
      <dgm:t>
        <a:bodyPr/>
        <a:lstStyle/>
        <a:p>
          <a:r>
            <a:rPr lang="ru-RU" dirty="0" smtClean="0">
              <a:solidFill>
                <a:schemeClr val="bg1"/>
              </a:solidFill>
            </a:rPr>
            <a:t>Риск с точки зрения дохода</a:t>
          </a:r>
          <a:endParaRPr lang="ru-RU" dirty="0">
            <a:solidFill>
              <a:schemeClr val="bg1"/>
            </a:solidFill>
          </a:endParaRPr>
        </a:p>
      </dgm:t>
    </dgm:pt>
    <dgm:pt modelId="{DAB8466A-3A12-40E3-ACA1-261F9A234CA7}" type="parTrans" cxnId="{793C6BB5-A08E-48FB-B47F-F50EEA7DCE6B}">
      <dgm:prSet/>
      <dgm:spPr/>
      <dgm:t>
        <a:bodyPr/>
        <a:lstStyle/>
        <a:p>
          <a:endParaRPr lang="ru-RU"/>
        </a:p>
      </dgm:t>
    </dgm:pt>
    <dgm:pt modelId="{63CBECF4-F0BD-47E2-BA4A-4298AF7C16AC}" type="sibTrans" cxnId="{793C6BB5-A08E-48FB-B47F-F50EEA7DCE6B}">
      <dgm:prSet/>
      <dgm:spPr/>
      <dgm:t>
        <a:bodyPr/>
        <a:lstStyle/>
        <a:p>
          <a:endParaRPr lang="ru-RU"/>
        </a:p>
      </dgm:t>
    </dgm:pt>
    <dgm:pt modelId="{35EEF357-0690-4311-B602-01DB19452176}">
      <dgm:prSet phldrT="[Текст]"/>
      <dgm:spPr/>
      <dgm:t>
        <a:bodyPr/>
        <a:lstStyle/>
        <a:p>
          <a:r>
            <a:rPr lang="ru-RU" dirty="0" smtClean="0">
              <a:solidFill>
                <a:schemeClr val="bg1"/>
              </a:solidFill>
            </a:rPr>
            <a:t>Коммерческая ответственность</a:t>
          </a:r>
          <a:endParaRPr lang="ru-RU" dirty="0">
            <a:solidFill>
              <a:schemeClr val="bg1"/>
            </a:solidFill>
          </a:endParaRPr>
        </a:p>
      </dgm:t>
    </dgm:pt>
    <dgm:pt modelId="{6814D6D7-5EE8-40BD-98E4-3C2FDE7529D0}" type="parTrans" cxnId="{BF0212E4-4DA3-4828-9A43-384D18B9AF30}">
      <dgm:prSet/>
      <dgm:spPr/>
      <dgm:t>
        <a:bodyPr/>
        <a:lstStyle/>
        <a:p>
          <a:endParaRPr lang="ru-RU"/>
        </a:p>
      </dgm:t>
    </dgm:pt>
    <dgm:pt modelId="{7BC7A719-BCCE-4E1A-8730-15F4732B55F3}" type="sibTrans" cxnId="{BF0212E4-4DA3-4828-9A43-384D18B9AF30}">
      <dgm:prSet/>
      <dgm:spPr/>
      <dgm:t>
        <a:bodyPr/>
        <a:lstStyle/>
        <a:p>
          <a:endParaRPr lang="ru-RU"/>
        </a:p>
      </dgm:t>
    </dgm:pt>
    <dgm:pt modelId="{EF5BE729-4881-472B-A0F0-0C01037911C0}">
      <dgm:prSet phldrT="[Текст]"/>
      <dgm:spPr/>
      <dgm:t>
        <a:bodyPr/>
        <a:lstStyle/>
        <a:p>
          <a:r>
            <a:rPr lang="ru-RU" dirty="0" smtClean="0">
              <a:solidFill>
                <a:schemeClr val="bg1"/>
              </a:solidFill>
            </a:rPr>
            <a:t>Активный поиск</a:t>
          </a:r>
          <a:endParaRPr lang="ru-RU" dirty="0">
            <a:solidFill>
              <a:schemeClr val="bg1"/>
            </a:solidFill>
          </a:endParaRPr>
        </a:p>
      </dgm:t>
    </dgm:pt>
    <dgm:pt modelId="{B0A16DCD-2D07-4DF7-81E7-0DDCAADBBB31}" type="parTrans" cxnId="{9E19C267-DE07-4DB0-9DE9-F8F385083498}">
      <dgm:prSet/>
      <dgm:spPr/>
      <dgm:t>
        <a:bodyPr/>
        <a:lstStyle/>
        <a:p>
          <a:endParaRPr lang="ru-RU"/>
        </a:p>
      </dgm:t>
    </dgm:pt>
    <dgm:pt modelId="{F9AF5F4D-D6BB-4948-8185-E8E26EBC2205}" type="sibTrans" cxnId="{9E19C267-DE07-4DB0-9DE9-F8F385083498}">
      <dgm:prSet/>
      <dgm:spPr/>
      <dgm:t>
        <a:bodyPr/>
        <a:lstStyle/>
        <a:p>
          <a:endParaRPr lang="ru-RU"/>
        </a:p>
      </dgm:t>
    </dgm:pt>
    <dgm:pt modelId="{558EC2D0-1584-4A87-A5D1-A126AF7F0068}">
      <dgm:prSet phldrT="[Текст]"/>
      <dgm:spPr/>
      <dgm:t>
        <a:bodyPr/>
        <a:lstStyle/>
        <a:p>
          <a:r>
            <a:rPr lang="ru-RU" dirty="0" smtClean="0">
              <a:solidFill>
                <a:schemeClr val="bg1"/>
              </a:solidFill>
            </a:rPr>
            <a:t>Комбинирование факторов производства</a:t>
          </a:r>
          <a:endParaRPr lang="ru-RU" dirty="0">
            <a:solidFill>
              <a:schemeClr val="bg1"/>
            </a:solidFill>
          </a:endParaRPr>
        </a:p>
      </dgm:t>
    </dgm:pt>
    <dgm:pt modelId="{BFFC7D9A-A080-4174-B61B-DEB0A9AC6F3D}" type="parTrans" cxnId="{948AF519-359F-4AB4-80E7-27D02C73A626}">
      <dgm:prSet/>
      <dgm:spPr/>
      <dgm:t>
        <a:bodyPr/>
        <a:lstStyle/>
        <a:p>
          <a:endParaRPr lang="ru-RU"/>
        </a:p>
      </dgm:t>
    </dgm:pt>
    <dgm:pt modelId="{A77CC711-AD9F-49F9-85EA-039A424035F3}" type="sibTrans" cxnId="{948AF519-359F-4AB4-80E7-27D02C73A626}">
      <dgm:prSet/>
      <dgm:spPr/>
      <dgm:t>
        <a:bodyPr/>
        <a:lstStyle/>
        <a:p>
          <a:endParaRPr lang="ru-RU"/>
        </a:p>
      </dgm:t>
    </dgm:pt>
    <dgm:pt modelId="{5212AC23-8FBB-4FE1-A4BD-246E1DCCEE6A}" type="pres">
      <dgm:prSet presAssocID="{4DDE0B2F-AB50-4C39-81D2-5A5A46C429D3}" presName="Name0" presStyleCnt="0">
        <dgm:presLayoutVars>
          <dgm:chMax val="1"/>
          <dgm:dir/>
          <dgm:animLvl val="ctr"/>
          <dgm:resizeHandles val="exact"/>
        </dgm:presLayoutVars>
      </dgm:prSet>
      <dgm:spPr/>
      <dgm:t>
        <a:bodyPr/>
        <a:lstStyle/>
        <a:p>
          <a:endParaRPr lang="ru-RU"/>
        </a:p>
      </dgm:t>
    </dgm:pt>
    <dgm:pt modelId="{07D7D20D-F52A-4824-B997-7DEF9204B2F4}" type="pres">
      <dgm:prSet presAssocID="{8BBD509F-28E3-46F7-B226-90CC0DE0AA24}" presName="centerShape" presStyleLbl="node0" presStyleIdx="0" presStyleCnt="1"/>
      <dgm:spPr/>
      <dgm:t>
        <a:bodyPr/>
        <a:lstStyle/>
        <a:p>
          <a:endParaRPr lang="ru-RU"/>
        </a:p>
      </dgm:t>
    </dgm:pt>
    <dgm:pt modelId="{38E6A567-1A75-4340-B6F3-ABA54573815F}" type="pres">
      <dgm:prSet presAssocID="{FF5C1A92-3723-4FE5-B53D-DE0D26BFCD90}" presName="node" presStyleLbl="node1" presStyleIdx="0" presStyleCnt="5">
        <dgm:presLayoutVars>
          <dgm:bulletEnabled val="1"/>
        </dgm:presLayoutVars>
      </dgm:prSet>
      <dgm:spPr/>
      <dgm:t>
        <a:bodyPr/>
        <a:lstStyle/>
        <a:p>
          <a:endParaRPr lang="ru-RU"/>
        </a:p>
      </dgm:t>
    </dgm:pt>
    <dgm:pt modelId="{88216526-95ED-4AA3-A77C-FA750E93A496}" type="pres">
      <dgm:prSet presAssocID="{FF5C1A92-3723-4FE5-B53D-DE0D26BFCD90}" presName="dummy" presStyleCnt="0"/>
      <dgm:spPr/>
    </dgm:pt>
    <dgm:pt modelId="{0FCF7DB0-7A61-488D-A8BC-F5C4A1DEBACD}" type="pres">
      <dgm:prSet presAssocID="{AA864321-F5AA-45F3-A382-C33F8278BFF4}" presName="sibTrans" presStyleLbl="sibTrans2D1" presStyleIdx="0" presStyleCnt="5"/>
      <dgm:spPr/>
      <dgm:t>
        <a:bodyPr/>
        <a:lstStyle/>
        <a:p>
          <a:endParaRPr lang="ru-RU"/>
        </a:p>
      </dgm:t>
    </dgm:pt>
    <dgm:pt modelId="{57BB6D34-1D5A-4119-8790-2F7195CBF55F}" type="pres">
      <dgm:prSet presAssocID="{AA989616-2A14-49A8-B29A-3F5C1E4B2096}" presName="node" presStyleLbl="node1" presStyleIdx="1" presStyleCnt="5">
        <dgm:presLayoutVars>
          <dgm:bulletEnabled val="1"/>
        </dgm:presLayoutVars>
      </dgm:prSet>
      <dgm:spPr/>
      <dgm:t>
        <a:bodyPr/>
        <a:lstStyle/>
        <a:p>
          <a:endParaRPr lang="ru-RU"/>
        </a:p>
      </dgm:t>
    </dgm:pt>
    <dgm:pt modelId="{6B7A9DD0-AB79-4744-AF1A-9C7A91CC72FF}" type="pres">
      <dgm:prSet presAssocID="{AA989616-2A14-49A8-B29A-3F5C1E4B2096}" presName="dummy" presStyleCnt="0"/>
      <dgm:spPr/>
    </dgm:pt>
    <dgm:pt modelId="{10E023A5-4C56-4F2A-B21B-8B45C802C188}" type="pres">
      <dgm:prSet presAssocID="{63CBECF4-F0BD-47E2-BA4A-4298AF7C16AC}" presName="sibTrans" presStyleLbl="sibTrans2D1" presStyleIdx="1" presStyleCnt="5"/>
      <dgm:spPr/>
      <dgm:t>
        <a:bodyPr/>
        <a:lstStyle/>
        <a:p>
          <a:endParaRPr lang="ru-RU"/>
        </a:p>
      </dgm:t>
    </dgm:pt>
    <dgm:pt modelId="{06A17BA6-8931-47E2-AC69-469867C11304}" type="pres">
      <dgm:prSet presAssocID="{35EEF357-0690-4311-B602-01DB19452176}" presName="node" presStyleLbl="node1" presStyleIdx="2" presStyleCnt="5">
        <dgm:presLayoutVars>
          <dgm:bulletEnabled val="1"/>
        </dgm:presLayoutVars>
      </dgm:prSet>
      <dgm:spPr/>
      <dgm:t>
        <a:bodyPr/>
        <a:lstStyle/>
        <a:p>
          <a:endParaRPr lang="ru-RU"/>
        </a:p>
      </dgm:t>
    </dgm:pt>
    <dgm:pt modelId="{0CF2178F-60BA-4EF5-80FC-95D2A8BA70BC}" type="pres">
      <dgm:prSet presAssocID="{35EEF357-0690-4311-B602-01DB19452176}" presName="dummy" presStyleCnt="0"/>
      <dgm:spPr/>
    </dgm:pt>
    <dgm:pt modelId="{1F554A14-85BA-41E7-BD70-97242F37CF25}" type="pres">
      <dgm:prSet presAssocID="{7BC7A719-BCCE-4E1A-8730-15F4732B55F3}" presName="sibTrans" presStyleLbl="sibTrans2D1" presStyleIdx="2" presStyleCnt="5"/>
      <dgm:spPr/>
      <dgm:t>
        <a:bodyPr/>
        <a:lstStyle/>
        <a:p>
          <a:endParaRPr lang="ru-RU"/>
        </a:p>
      </dgm:t>
    </dgm:pt>
    <dgm:pt modelId="{1FFC5EB4-5FA5-47AA-9718-2DF7D6565760}" type="pres">
      <dgm:prSet presAssocID="{EF5BE729-4881-472B-A0F0-0C01037911C0}" presName="node" presStyleLbl="node1" presStyleIdx="3" presStyleCnt="5">
        <dgm:presLayoutVars>
          <dgm:bulletEnabled val="1"/>
        </dgm:presLayoutVars>
      </dgm:prSet>
      <dgm:spPr/>
      <dgm:t>
        <a:bodyPr/>
        <a:lstStyle/>
        <a:p>
          <a:endParaRPr lang="ru-RU"/>
        </a:p>
      </dgm:t>
    </dgm:pt>
    <dgm:pt modelId="{67103839-594A-4885-B1FE-89C55761699D}" type="pres">
      <dgm:prSet presAssocID="{EF5BE729-4881-472B-A0F0-0C01037911C0}" presName="dummy" presStyleCnt="0"/>
      <dgm:spPr/>
    </dgm:pt>
    <dgm:pt modelId="{8E048491-319F-4B26-B57F-710A5150AB08}" type="pres">
      <dgm:prSet presAssocID="{F9AF5F4D-D6BB-4948-8185-E8E26EBC2205}" presName="sibTrans" presStyleLbl="sibTrans2D1" presStyleIdx="3" presStyleCnt="5"/>
      <dgm:spPr/>
      <dgm:t>
        <a:bodyPr/>
        <a:lstStyle/>
        <a:p>
          <a:endParaRPr lang="ru-RU"/>
        </a:p>
      </dgm:t>
    </dgm:pt>
    <dgm:pt modelId="{24B1EC0E-18D5-45E5-90BF-BE590422BE66}" type="pres">
      <dgm:prSet presAssocID="{558EC2D0-1584-4A87-A5D1-A126AF7F0068}" presName="node" presStyleLbl="node1" presStyleIdx="4" presStyleCnt="5">
        <dgm:presLayoutVars>
          <dgm:bulletEnabled val="1"/>
        </dgm:presLayoutVars>
      </dgm:prSet>
      <dgm:spPr/>
      <dgm:t>
        <a:bodyPr/>
        <a:lstStyle/>
        <a:p>
          <a:endParaRPr lang="ru-RU"/>
        </a:p>
      </dgm:t>
    </dgm:pt>
    <dgm:pt modelId="{3B1AAF41-11D3-4F58-BEA8-E17FB676DCA0}" type="pres">
      <dgm:prSet presAssocID="{558EC2D0-1584-4A87-A5D1-A126AF7F0068}" presName="dummy" presStyleCnt="0"/>
      <dgm:spPr/>
    </dgm:pt>
    <dgm:pt modelId="{51446AFA-517D-4C51-9B35-BC6A35254FBE}" type="pres">
      <dgm:prSet presAssocID="{A77CC711-AD9F-49F9-85EA-039A424035F3}" presName="sibTrans" presStyleLbl="sibTrans2D1" presStyleIdx="4" presStyleCnt="5"/>
      <dgm:spPr/>
      <dgm:t>
        <a:bodyPr/>
        <a:lstStyle/>
        <a:p>
          <a:endParaRPr lang="ru-RU"/>
        </a:p>
      </dgm:t>
    </dgm:pt>
  </dgm:ptLst>
  <dgm:cxnLst>
    <dgm:cxn modelId="{793C6BB5-A08E-48FB-B47F-F50EEA7DCE6B}" srcId="{8BBD509F-28E3-46F7-B226-90CC0DE0AA24}" destId="{AA989616-2A14-49A8-B29A-3F5C1E4B2096}" srcOrd="1" destOrd="0" parTransId="{DAB8466A-3A12-40E3-ACA1-261F9A234CA7}" sibTransId="{63CBECF4-F0BD-47E2-BA4A-4298AF7C16AC}"/>
    <dgm:cxn modelId="{346E4DC6-24ED-4D87-905E-A242D2F6E6FE}" type="presOf" srcId="{AA864321-F5AA-45F3-A382-C33F8278BFF4}" destId="{0FCF7DB0-7A61-488D-A8BC-F5C4A1DEBACD}" srcOrd="0" destOrd="0" presId="urn:microsoft.com/office/officeart/2005/8/layout/radial6"/>
    <dgm:cxn modelId="{3CBD56C8-CBC1-42FA-AC9D-1B851EFDB64F}" type="presOf" srcId="{FF5C1A92-3723-4FE5-B53D-DE0D26BFCD90}" destId="{38E6A567-1A75-4340-B6F3-ABA54573815F}" srcOrd="0" destOrd="0" presId="urn:microsoft.com/office/officeart/2005/8/layout/radial6"/>
    <dgm:cxn modelId="{066AEC4A-3A7F-41A1-839C-B25C38C086A8}" srcId="{4DDE0B2F-AB50-4C39-81D2-5A5A46C429D3}" destId="{8BBD509F-28E3-46F7-B226-90CC0DE0AA24}" srcOrd="0" destOrd="0" parTransId="{F1CCD768-275F-4810-A1F7-F4F8B19523F4}" sibTransId="{100168F2-9D16-423C-9311-A1943FFF7E68}"/>
    <dgm:cxn modelId="{29E226C4-42F7-4BFA-BE9B-10A1D74CAC3E}" type="presOf" srcId="{63CBECF4-F0BD-47E2-BA4A-4298AF7C16AC}" destId="{10E023A5-4C56-4F2A-B21B-8B45C802C188}" srcOrd="0" destOrd="0" presId="urn:microsoft.com/office/officeart/2005/8/layout/radial6"/>
    <dgm:cxn modelId="{BF0212E4-4DA3-4828-9A43-384D18B9AF30}" srcId="{8BBD509F-28E3-46F7-B226-90CC0DE0AA24}" destId="{35EEF357-0690-4311-B602-01DB19452176}" srcOrd="2" destOrd="0" parTransId="{6814D6D7-5EE8-40BD-98E4-3C2FDE7529D0}" sibTransId="{7BC7A719-BCCE-4E1A-8730-15F4732B55F3}"/>
    <dgm:cxn modelId="{9E19C267-DE07-4DB0-9DE9-F8F385083498}" srcId="{8BBD509F-28E3-46F7-B226-90CC0DE0AA24}" destId="{EF5BE729-4881-472B-A0F0-0C01037911C0}" srcOrd="3" destOrd="0" parTransId="{B0A16DCD-2D07-4DF7-81E7-0DDCAADBBB31}" sibTransId="{F9AF5F4D-D6BB-4948-8185-E8E26EBC2205}"/>
    <dgm:cxn modelId="{7DD84342-90C7-42C2-9E21-660C0B1C90A8}" type="presOf" srcId="{7BC7A719-BCCE-4E1A-8730-15F4732B55F3}" destId="{1F554A14-85BA-41E7-BD70-97242F37CF25}" srcOrd="0" destOrd="0" presId="urn:microsoft.com/office/officeart/2005/8/layout/radial6"/>
    <dgm:cxn modelId="{3EB0B500-5632-454A-9753-FDC4D814B476}" type="presOf" srcId="{A77CC711-AD9F-49F9-85EA-039A424035F3}" destId="{51446AFA-517D-4C51-9B35-BC6A35254FBE}" srcOrd="0" destOrd="0" presId="urn:microsoft.com/office/officeart/2005/8/layout/radial6"/>
    <dgm:cxn modelId="{AAB9C369-28A0-4EE9-B7AB-AA2C6D50D672}" type="presOf" srcId="{AA989616-2A14-49A8-B29A-3F5C1E4B2096}" destId="{57BB6D34-1D5A-4119-8790-2F7195CBF55F}" srcOrd="0" destOrd="0" presId="urn:microsoft.com/office/officeart/2005/8/layout/radial6"/>
    <dgm:cxn modelId="{948AF519-359F-4AB4-80E7-27D02C73A626}" srcId="{8BBD509F-28E3-46F7-B226-90CC0DE0AA24}" destId="{558EC2D0-1584-4A87-A5D1-A126AF7F0068}" srcOrd="4" destOrd="0" parTransId="{BFFC7D9A-A080-4174-B61B-DEB0A9AC6F3D}" sibTransId="{A77CC711-AD9F-49F9-85EA-039A424035F3}"/>
    <dgm:cxn modelId="{94DE4EE1-FF58-4028-B694-BA9513152961}" type="presOf" srcId="{8BBD509F-28E3-46F7-B226-90CC0DE0AA24}" destId="{07D7D20D-F52A-4824-B997-7DEF9204B2F4}" srcOrd="0" destOrd="0" presId="urn:microsoft.com/office/officeart/2005/8/layout/radial6"/>
    <dgm:cxn modelId="{244A8DC6-E06A-4373-BBD5-64A32229C9C3}" type="presOf" srcId="{558EC2D0-1584-4A87-A5D1-A126AF7F0068}" destId="{24B1EC0E-18D5-45E5-90BF-BE590422BE66}" srcOrd="0" destOrd="0" presId="urn:microsoft.com/office/officeart/2005/8/layout/radial6"/>
    <dgm:cxn modelId="{64368F31-AB57-4C5D-98B3-F11CD0E53321}" type="presOf" srcId="{F9AF5F4D-D6BB-4948-8185-E8E26EBC2205}" destId="{8E048491-319F-4B26-B57F-710A5150AB08}" srcOrd="0" destOrd="0" presId="urn:microsoft.com/office/officeart/2005/8/layout/radial6"/>
    <dgm:cxn modelId="{0FAA1412-19BA-4FC4-84AD-86E044724308}" type="presOf" srcId="{4DDE0B2F-AB50-4C39-81D2-5A5A46C429D3}" destId="{5212AC23-8FBB-4FE1-A4BD-246E1DCCEE6A}" srcOrd="0" destOrd="0" presId="urn:microsoft.com/office/officeart/2005/8/layout/radial6"/>
    <dgm:cxn modelId="{32E49A46-540B-4AF5-BAC3-CA23A60816E1}" type="presOf" srcId="{EF5BE729-4881-472B-A0F0-0C01037911C0}" destId="{1FFC5EB4-5FA5-47AA-9718-2DF7D6565760}" srcOrd="0" destOrd="0" presId="urn:microsoft.com/office/officeart/2005/8/layout/radial6"/>
    <dgm:cxn modelId="{224124D9-F5A2-427E-9ACB-B0BB00A3B0FA}" srcId="{8BBD509F-28E3-46F7-B226-90CC0DE0AA24}" destId="{FF5C1A92-3723-4FE5-B53D-DE0D26BFCD90}" srcOrd="0" destOrd="0" parTransId="{B180E31E-14E1-4952-88F5-75F1DE46385A}" sibTransId="{AA864321-F5AA-45F3-A382-C33F8278BFF4}"/>
    <dgm:cxn modelId="{BB451FAA-F4B8-4475-A9ED-52D1B5FBDCBB}" type="presOf" srcId="{35EEF357-0690-4311-B602-01DB19452176}" destId="{06A17BA6-8931-47E2-AC69-469867C11304}" srcOrd="0" destOrd="0" presId="urn:microsoft.com/office/officeart/2005/8/layout/radial6"/>
    <dgm:cxn modelId="{95A8E4FF-7416-4BCB-BFC4-818337E478A1}" type="presParOf" srcId="{5212AC23-8FBB-4FE1-A4BD-246E1DCCEE6A}" destId="{07D7D20D-F52A-4824-B997-7DEF9204B2F4}" srcOrd="0" destOrd="0" presId="urn:microsoft.com/office/officeart/2005/8/layout/radial6"/>
    <dgm:cxn modelId="{C92086CE-2B04-4CEA-BB73-9E7C99996E6B}" type="presParOf" srcId="{5212AC23-8FBB-4FE1-A4BD-246E1DCCEE6A}" destId="{38E6A567-1A75-4340-B6F3-ABA54573815F}" srcOrd="1" destOrd="0" presId="urn:microsoft.com/office/officeart/2005/8/layout/radial6"/>
    <dgm:cxn modelId="{3C9A095E-33DD-445A-804F-D2D8A0252DC7}" type="presParOf" srcId="{5212AC23-8FBB-4FE1-A4BD-246E1DCCEE6A}" destId="{88216526-95ED-4AA3-A77C-FA750E93A496}" srcOrd="2" destOrd="0" presId="urn:microsoft.com/office/officeart/2005/8/layout/radial6"/>
    <dgm:cxn modelId="{3D8B2F06-C66C-4536-9D5A-5D3D3F05FA1C}" type="presParOf" srcId="{5212AC23-8FBB-4FE1-A4BD-246E1DCCEE6A}" destId="{0FCF7DB0-7A61-488D-A8BC-F5C4A1DEBACD}" srcOrd="3" destOrd="0" presId="urn:microsoft.com/office/officeart/2005/8/layout/radial6"/>
    <dgm:cxn modelId="{B4F73A59-D89A-4D5D-A086-22D31A71AD8A}" type="presParOf" srcId="{5212AC23-8FBB-4FE1-A4BD-246E1DCCEE6A}" destId="{57BB6D34-1D5A-4119-8790-2F7195CBF55F}" srcOrd="4" destOrd="0" presId="urn:microsoft.com/office/officeart/2005/8/layout/radial6"/>
    <dgm:cxn modelId="{D68C876D-305E-4AC0-A3BC-B11AFD62073E}" type="presParOf" srcId="{5212AC23-8FBB-4FE1-A4BD-246E1DCCEE6A}" destId="{6B7A9DD0-AB79-4744-AF1A-9C7A91CC72FF}" srcOrd="5" destOrd="0" presId="urn:microsoft.com/office/officeart/2005/8/layout/radial6"/>
    <dgm:cxn modelId="{09B608E3-6394-478D-A4EC-049E97F9050A}" type="presParOf" srcId="{5212AC23-8FBB-4FE1-A4BD-246E1DCCEE6A}" destId="{10E023A5-4C56-4F2A-B21B-8B45C802C188}" srcOrd="6" destOrd="0" presId="urn:microsoft.com/office/officeart/2005/8/layout/radial6"/>
    <dgm:cxn modelId="{3DFBEE8E-EB5F-4943-B9BB-B695FDC81251}" type="presParOf" srcId="{5212AC23-8FBB-4FE1-A4BD-246E1DCCEE6A}" destId="{06A17BA6-8931-47E2-AC69-469867C11304}" srcOrd="7" destOrd="0" presId="urn:microsoft.com/office/officeart/2005/8/layout/radial6"/>
    <dgm:cxn modelId="{CC3837E8-2541-4F4C-99F6-6B5970C475A4}" type="presParOf" srcId="{5212AC23-8FBB-4FE1-A4BD-246E1DCCEE6A}" destId="{0CF2178F-60BA-4EF5-80FC-95D2A8BA70BC}" srcOrd="8" destOrd="0" presId="urn:microsoft.com/office/officeart/2005/8/layout/radial6"/>
    <dgm:cxn modelId="{A0C8DD7F-F165-4A5E-9018-471A22863C24}" type="presParOf" srcId="{5212AC23-8FBB-4FE1-A4BD-246E1DCCEE6A}" destId="{1F554A14-85BA-41E7-BD70-97242F37CF25}" srcOrd="9" destOrd="0" presId="urn:microsoft.com/office/officeart/2005/8/layout/radial6"/>
    <dgm:cxn modelId="{BF3E4EE4-2080-4771-9422-D3CDFDA83F8E}" type="presParOf" srcId="{5212AC23-8FBB-4FE1-A4BD-246E1DCCEE6A}" destId="{1FFC5EB4-5FA5-47AA-9718-2DF7D6565760}" srcOrd="10" destOrd="0" presId="urn:microsoft.com/office/officeart/2005/8/layout/radial6"/>
    <dgm:cxn modelId="{2410B947-342B-4644-95B1-07A5FFF87959}" type="presParOf" srcId="{5212AC23-8FBB-4FE1-A4BD-246E1DCCEE6A}" destId="{67103839-594A-4885-B1FE-89C55761699D}" srcOrd="11" destOrd="0" presId="urn:microsoft.com/office/officeart/2005/8/layout/radial6"/>
    <dgm:cxn modelId="{000A69FB-A67A-420D-9D87-DB30CF07BDE7}" type="presParOf" srcId="{5212AC23-8FBB-4FE1-A4BD-246E1DCCEE6A}" destId="{8E048491-319F-4B26-B57F-710A5150AB08}" srcOrd="12" destOrd="0" presId="urn:microsoft.com/office/officeart/2005/8/layout/radial6"/>
    <dgm:cxn modelId="{759BBFC4-5499-4160-85CF-88BE05DA0071}" type="presParOf" srcId="{5212AC23-8FBB-4FE1-A4BD-246E1DCCEE6A}" destId="{24B1EC0E-18D5-45E5-90BF-BE590422BE66}" srcOrd="13" destOrd="0" presId="urn:microsoft.com/office/officeart/2005/8/layout/radial6"/>
    <dgm:cxn modelId="{73681AC1-1EE3-460B-A969-398337E12558}" type="presParOf" srcId="{5212AC23-8FBB-4FE1-A4BD-246E1DCCEE6A}" destId="{3B1AAF41-11D3-4F58-BEA8-E17FB676DCA0}" srcOrd="14" destOrd="0" presId="urn:microsoft.com/office/officeart/2005/8/layout/radial6"/>
    <dgm:cxn modelId="{E21AA8A5-60FE-49D2-ABDC-06D09B7A237B}" type="presParOf" srcId="{5212AC23-8FBB-4FE1-A4BD-246E1DCCEE6A}" destId="{51446AFA-517D-4C51-9B35-BC6A35254FBE}" srcOrd="15" destOrd="0" presId="urn:microsoft.com/office/officeart/2005/8/layout/radial6"/>
  </dgm:cxnLst>
  <dgm:bg/>
  <dgm:whole/>
</dgm:dataModel>
</file>

<file path=ppt/diagrams/data10.xml><?xml version="1.0" encoding="utf-8"?>
<dgm:dataModel xmlns:dgm="http://schemas.openxmlformats.org/drawingml/2006/diagram" xmlns:a="http://schemas.openxmlformats.org/drawingml/2006/main">
  <dgm:ptLst>
    <dgm:pt modelId="{697033B9-E3DC-4C98-94FE-3FBE7387D5A1}" type="doc">
      <dgm:prSet loTypeId="urn:microsoft.com/office/officeart/2005/8/layout/cycle5" loCatId="cycle" qsTypeId="urn:microsoft.com/office/officeart/2005/8/quickstyle/simple1" qsCatId="simple" csTypeId="urn:microsoft.com/office/officeart/2005/8/colors/accent1_2" csCatId="accent1" phldr="1"/>
      <dgm:spPr/>
      <dgm:t>
        <a:bodyPr/>
        <a:lstStyle/>
        <a:p>
          <a:endParaRPr lang="ru-RU"/>
        </a:p>
      </dgm:t>
    </dgm:pt>
    <dgm:pt modelId="{097F936E-FB44-4528-A2BB-6DFAD8E8F78D}">
      <dgm:prSet phldrT="[Текст]" custT="1"/>
      <dgm:spPr/>
      <dgm:t>
        <a:bodyPr/>
        <a:lstStyle/>
        <a:p>
          <a:r>
            <a:rPr lang="ru-RU" sz="1200" dirty="0" smtClean="0">
              <a:solidFill>
                <a:schemeClr val="bg1"/>
              </a:solidFill>
            </a:rPr>
            <a:t>Поиск инновационной идеи</a:t>
          </a:r>
        </a:p>
      </dgm:t>
    </dgm:pt>
    <dgm:pt modelId="{6E67A93C-B5BC-41C4-844F-D0CCD0325CA5}" type="parTrans" cxnId="{EBC2D877-C8E4-49D4-9812-01D2B57D5FCE}">
      <dgm:prSet/>
      <dgm:spPr/>
      <dgm:t>
        <a:bodyPr/>
        <a:lstStyle/>
        <a:p>
          <a:endParaRPr lang="ru-RU"/>
        </a:p>
      </dgm:t>
    </dgm:pt>
    <dgm:pt modelId="{E96244C9-F9A0-43E2-AC22-34CC141657BE}" type="sibTrans" cxnId="{EBC2D877-C8E4-49D4-9812-01D2B57D5FCE}">
      <dgm:prSet/>
      <dgm:spPr/>
      <dgm:t>
        <a:bodyPr/>
        <a:lstStyle/>
        <a:p>
          <a:endParaRPr lang="ru-RU"/>
        </a:p>
      </dgm:t>
    </dgm:pt>
    <dgm:pt modelId="{C27E4E9E-6FD6-4B1F-B6E5-9C834D8CC470}">
      <dgm:prSet phldrT="[Текст]" custT="1"/>
      <dgm:spPr/>
      <dgm:t>
        <a:bodyPr/>
        <a:lstStyle/>
        <a:p>
          <a:r>
            <a:rPr lang="ru-RU" sz="1200" dirty="0" smtClean="0">
              <a:solidFill>
                <a:schemeClr val="bg1"/>
              </a:solidFill>
            </a:rPr>
            <a:t>Отбор наиболее перспективных идей</a:t>
          </a:r>
        </a:p>
      </dgm:t>
    </dgm:pt>
    <dgm:pt modelId="{BFAF8B4E-138F-4160-BC38-9063DD801E8B}" type="parTrans" cxnId="{5B289790-9734-4D26-90D2-72CA8AA14C89}">
      <dgm:prSet/>
      <dgm:spPr/>
      <dgm:t>
        <a:bodyPr/>
        <a:lstStyle/>
        <a:p>
          <a:endParaRPr lang="ru-RU"/>
        </a:p>
      </dgm:t>
    </dgm:pt>
    <dgm:pt modelId="{0D0F1DA5-945E-4AD3-AAE7-6C8A75AF2610}" type="sibTrans" cxnId="{5B289790-9734-4D26-90D2-72CA8AA14C89}">
      <dgm:prSet/>
      <dgm:spPr/>
      <dgm:t>
        <a:bodyPr/>
        <a:lstStyle/>
        <a:p>
          <a:endParaRPr lang="ru-RU"/>
        </a:p>
      </dgm:t>
    </dgm:pt>
    <dgm:pt modelId="{0B2E199A-E490-434F-81D8-7FBDE549CFAE}">
      <dgm:prSet phldrT="[Текст]" custT="1"/>
      <dgm:spPr/>
      <dgm:t>
        <a:bodyPr/>
        <a:lstStyle/>
        <a:p>
          <a:r>
            <a:rPr lang="ru-RU" sz="1200" dirty="0" smtClean="0">
              <a:solidFill>
                <a:schemeClr val="bg1"/>
              </a:solidFill>
            </a:rPr>
            <a:t>Экспертная оценка</a:t>
          </a:r>
        </a:p>
      </dgm:t>
    </dgm:pt>
    <dgm:pt modelId="{3CEC304D-DB42-44F7-AD6A-60FC12711D09}" type="parTrans" cxnId="{8DF6B877-969A-4793-B2AD-896305B41F0B}">
      <dgm:prSet/>
      <dgm:spPr/>
      <dgm:t>
        <a:bodyPr/>
        <a:lstStyle/>
        <a:p>
          <a:endParaRPr lang="ru-RU"/>
        </a:p>
      </dgm:t>
    </dgm:pt>
    <dgm:pt modelId="{B431C7B6-E3CE-463F-BDEE-E03C70609F92}" type="sibTrans" cxnId="{8DF6B877-969A-4793-B2AD-896305B41F0B}">
      <dgm:prSet/>
      <dgm:spPr/>
      <dgm:t>
        <a:bodyPr/>
        <a:lstStyle/>
        <a:p>
          <a:endParaRPr lang="ru-RU"/>
        </a:p>
      </dgm:t>
    </dgm:pt>
    <dgm:pt modelId="{E4A75B56-7867-4384-A2D0-48304A1CE9EE}">
      <dgm:prSet phldrT="[Текст]" custT="1"/>
      <dgm:spPr/>
      <dgm:t>
        <a:bodyPr/>
        <a:lstStyle/>
        <a:p>
          <a:r>
            <a:rPr lang="ru-RU" sz="1200" dirty="0" smtClean="0">
              <a:solidFill>
                <a:schemeClr val="bg1"/>
              </a:solidFill>
            </a:rPr>
            <a:t>Изготовление опытных образцов</a:t>
          </a:r>
        </a:p>
      </dgm:t>
    </dgm:pt>
    <dgm:pt modelId="{4F48314B-4F9C-4858-8A3D-9249B7982FB9}" type="parTrans" cxnId="{E1B35219-5D8D-4CF5-B046-790B48D15CFD}">
      <dgm:prSet/>
      <dgm:spPr/>
      <dgm:t>
        <a:bodyPr/>
        <a:lstStyle/>
        <a:p>
          <a:endParaRPr lang="ru-RU"/>
        </a:p>
      </dgm:t>
    </dgm:pt>
    <dgm:pt modelId="{8D7AF2CB-54DE-4318-ABE7-2101762F86A3}" type="sibTrans" cxnId="{E1B35219-5D8D-4CF5-B046-790B48D15CFD}">
      <dgm:prSet/>
      <dgm:spPr/>
      <dgm:t>
        <a:bodyPr/>
        <a:lstStyle/>
        <a:p>
          <a:endParaRPr lang="ru-RU"/>
        </a:p>
      </dgm:t>
    </dgm:pt>
    <dgm:pt modelId="{C911A3A7-D2CE-47E4-B4E1-60A47DFBB8BF}">
      <dgm:prSet phldrT="[Текст]" custT="1"/>
      <dgm:spPr/>
      <dgm:t>
        <a:bodyPr/>
        <a:lstStyle/>
        <a:p>
          <a:r>
            <a:rPr lang="ru-RU" sz="1200" dirty="0" smtClean="0">
              <a:solidFill>
                <a:schemeClr val="bg1"/>
              </a:solidFill>
            </a:rPr>
            <a:t>Испытание</a:t>
          </a:r>
        </a:p>
      </dgm:t>
    </dgm:pt>
    <dgm:pt modelId="{307C1983-519F-43C3-BA03-0B9EFE9DF2BC}" type="parTrans" cxnId="{56648642-97F3-48DA-A484-E3B29F55169C}">
      <dgm:prSet/>
      <dgm:spPr/>
      <dgm:t>
        <a:bodyPr/>
        <a:lstStyle/>
        <a:p>
          <a:endParaRPr lang="ru-RU"/>
        </a:p>
      </dgm:t>
    </dgm:pt>
    <dgm:pt modelId="{509C5B9F-0839-4121-BCEE-957ACCB988E0}" type="sibTrans" cxnId="{56648642-97F3-48DA-A484-E3B29F55169C}">
      <dgm:prSet/>
      <dgm:spPr/>
      <dgm:t>
        <a:bodyPr/>
        <a:lstStyle/>
        <a:p>
          <a:endParaRPr lang="ru-RU"/>
        </a:p>
      </dgm:t>
    </dgm:pt>
    <dgm:pt modelId="{F10E48B8-163C-44B8-B158-EAD79150819B}">
      <dgm:prSet phldrT="[Текст]" custT="1"/>
      <dgm:spPr/>
      <dgm:t>
        <a:bodyPr/>
        <a:lstStyle/>
        <a:p>
          <a:r>
            <a:rPr lang="ru-RU" sz="1200" dirty="0" smtClean="0">
              <a:solidFill>
                <a:schemeClr val="bg1"/>
              </a:solidFill>
            </a:rPr>
            <a:t>Маркетинговое исследование</a:t>
          </a:r>
        </a:p>
      </dgm:t>
    </dgm:pt>
    <dgm:pt modelId="{157F57BA-6015-4985-86AE-2F8C8D7369F8}" type="parTrans" cxnId="{7AAE8191-D684-4644-8FB2-1F7C622818A2}">
      <dgm:prSet/>
      <dgm:spPr/>
      <dgm:t>
        <a:bodyPr/>
        <a:lstStyle/>
        <a:p>
          <a:endParaRPr lang="ru-RU"/>
        </a:p>
      </dgm:t>
    </dgm:pt>
    <dgm:pt modelId="{22BEE8A6-B5C9-46E5-BFA8-6DFEE8AAA25C}" type="sibTrans" cxnId="{7AAE8191-D684-4644-8FB2-1F7C622818A2}">
      <dgm:prSet/>
      <dgm:spPr/>
      <dgm:t>
        <a:bodyPr/>
        <a:lstStyle/>
        <a:p>
          <a:endParaRPr lang="ru-RU"/>
        </a:p>
      </dgm:t>
    </dgm:pt>
    <dgm:pt modelId="{486B8201-5DA2-4BC4-AAE7-1CB1384170ED}">
      <dgm:prSet phldrT="[Текст]" custT="1"/>
      <dgm:spPr/>
      <dgm:t>
        <a:bodyPr/>
        <a:lstStyle/>
        <a:p>
          <a:r>
            <a:rPr lang="ru-RU" sz="1200" dirty="0" smtClean="0">
              <a:solidFill>
                <a:schemeClr val="bg1"/>
              </a:solidFill>
            </a:rPr>
            <a:t>Разработка бизнес-плана</a:t>
          </a:r>
        </a:p>
      </dgm:t>
    </dgm:pt>
    <dgm:pt modelId="{73436916-06A0-4260-8339-241FBD549610}" type="parTrans" cxnId="{43DFB03F-1D89-4DA1-A0F3-57739F537854}">
      <dgm:prSet/>
      <dgm:spPr/>
      <dgm:t>
        <a:bodyPr/>
        <a:lstStyle/>
        <a:p>
          <a:endParaRPr lang="ru-RU"/>
        </a:p>
      </dgm:t>
    </dgm:pt>
    <dgm:pt modelId="{DC20D312-1B5A-4B45-BF65-5B8F0D364064}" type="sibTrans" cxnId="{43DFB03F-1D89-4DA1-A0F3-57739F537854}">
      <dgm:prSet/>
      <dgm:spPr/>
      <dgm:t>
        <a:bodyPr/>
        <a:lstStyle/>
        <a:p>
          <a:endParaRPr lang="ru-RU"/>
        </a:p>
      </dgm:t>
    </dgm:pt>
    <dgm:pt modelId="{03A8E208-A7AA-47FB-B775-3ACA6374BA9F}">
      <dgm:prSet phldrT="[Текст]" custT="1"/>
      <dgm:spPr/>
      <dgm:t>
        <a:bodyPr/>
        <a:lstStyle/>
        <a:p>
          <a:r>
            <a:rPr lang="ru-RU" sz="1200" dirty="0" smtClean="0">
              <a:solidFill>
                <a:schemeClr val="bg1"/>
              </a:solidFill>
            </a:rPr>
            <a:t>Продвижение товара на рынок</a:t>
          </a:r>
        </a:p>
      </dgm:t>
    </dgm:pt>
    <dgm:pt modelId="{0D1A7550-734A-4FB0-A48E-44656C7F06B1}" type="parTrans" cxnId="{14A2C05B-3140-4AC0-A24A-275F55BA8EC7}">
      <dgm:prSet/>
      <dgm:spPr/>
      <dgm:t>
        <a:bodyPr/>
        <a:lstStyle/>
        <a:p>
          <a:endParaRPr lang="ru-RU"/>
        </a:p>
      </dgm:t>
    </dgm:pt>
    <dgm:pt modelId="{9CA4FFA3-5A42-486C-A6DC-CF037196BABD}" type="sibTrans" cxnId="{14A2C05B-3140-4AC0-A24A-275F55BA8EC7}">
      <dgm:prSet/>
      <dgm:spPr/>
      <dgm:t>
        <a:bodyPr/>
        <a:lstStyle/>
        <a:p>
          <a:endParaRPr lang="ru-RU"/>
        </a:p>
      </dgm:t>
    </dgm:pt>
    <dgm:pt modelId="{4D8FAAF8-A600-4178-990B-2E8FD7FBEEE4}">
      <dgm:prSet phldrT="[Текст]" custT="1"/>
      <dgm:spPr/>
      <dgm:t>
        <a:bodyPr/>
        <a:lstStyle/>
        <a:p>
          <a:r>
            <a:rPr lang="ru-RU" sz="1200" dirty="0" smtClean="0">
              <a:solidFill>
                <a:schemeClr val="bg1"/>
              </a:solidFill>
            </a:rPr>
            <a:t>Завоевание рыночных ниш</a:t>
          </a:r>
        </a:p>
      </dgm:t>
    </dgm:pt>
    <dgm:pt modelId="{21572B87-C49A-45F3-A440-BCA5CAAED8E7}" type="parTrans" cxnId="{2240C088-F9E1-497F-A6EE-563539324150}">
      <dgm:prSet/>
      <dgm:spPr/>
      <dgm:t>
        <a:bodyPr/>
        <a:lstStyle/>
        <a:p>
          <a:endParaRPr lang="ru-RU"/>
        </a:p>
      </dgm:t>
    </dgm:pt>
    <dgm:pt modelId="{66359533-B08D-4374-AFF5-4194720629A4}" type="sibTrans" cxnId="{2240C088-F9E1-497F-A6EE-563539324150}">
      <dgm:prSet/>
      <dgm:spPr/>
      <dgm:t>
        <a:bodyPr/>
        <a:lstStyle/>
        <a:p>
          <a:endParaRPr lang="ru-RU"/>
        </a:p>
      </dgm:t>
    </dgm:pt>
    <dgm:pt modelId="{6C1C93DD-D124-494C-922A-9B817E026587}">
      <dgm:prSet phldrT="[Текст]" custT="1"/>
      <dgm:spPr/>
      <dgm:t>
        <a:bodyPr/>
        <a:lstStyle/>
        <a:p>
          <a:r>
            <a:rPr lang="ru-RU" sz="1200" dirty="0" smtClean="0">
              <a:solidFill>
                <a:schemeClr val="bg1"/>
              </a:solidFill>
            </a:rPr>
            <a:t>Массовое изготовление товара</a:t>
          </a:r>
          <a:endParaRPr lang="ru-RU" sz="1200" dirty="0">
            <a:solidFill>
              <a:schemeClr val="bg1"/>
            </a:solidFill>
          </a:endParaRPr>
        </a:p>
      </dgm:t>
    </dgm:pt>
    <dgm:pt modelId="{DAAEE67E-2DC5-492E-A0E0-60D6B6B781AC}" type="parTrans" cxnId="{B1C05224-009B-421F-8E2D-51F750DAF993}">
      <dgm:prSet/>
      <dgm:spPr/>
      <dgm:t>
        <a:bodyPr/>
        <a:lstStyle/>
        <a:p>
          <a:endParaRPr lang="ru-RU"/>
        </a:p>
      </dgm:t>
    </dgm:pt>
    <dgm:pt modelId="{68967FC4-3B9E-4C97-8E21-9D4EEF099000}" type="sibTrans" cxnId="{B1C05224-009B-421F-8E2D-51F750DAF993}">
      <dgm:prSet/>
      <dgm:spPr/>
      <dgm:t>
        <a:bodyPr/>
        <a:lstStyle/>
        <a:p>
          <a:endParaRPr lang="ru-RU"/>
        </a:p>
      </dgm:t>
    </dgm:pt>
    <dgm:pt modelId="{BECA8DC5-7C3E-41FC-9DB7-F8D3E32AC035}" type="pres">
      <dgm:prSet presAssocID="{697033B9-E3DC-4C98-94FE-3FBE7387D5A1}" presName="cycle" presStyleCnt="0">
        <dgm:presLayoutVars>
          <dgm:dir/>
          <dgm:resizeHandles val="exact"/>
        </dgm:presLayoutVars>
      </dgm:prSet>
      <dgm:spPr/>
      <dgm:t>
        <a:bodyPr/>
        <a:lstStyle/>
        <a:p>
          <a:endParaRPr lang="ru-RU"/>
        </a:p>
      </dgm:t>
    </dgm:pt>
    <dgm:pt modelId="{AD1EA997-9E2B-4C05-984C-E89993C3BD78}" type="pres">
      <dgm:prSet presAssocID="{097F936E-FB44-4528-A2BB-6DFAD8E8F78D}" presName="node" presStyleLbl="node1" presStyleIdx="0" presStyleCnt="10">
        <dgm:presLayoutVars>
          <dgm:bulletEnabled val="1"/>
        </dgm:presLayoutVars>
      </dgm:prSet>
      <dgm:spPr/>
      <dgm:t>
        <a:bodyPr/>
        <a:lstStyle/>
        <a:p>
          <a:endParaRPr lang="ru-RU"/>
        </a:p>
      </dgm:t>
    </dgm:pt>
    <dgm:pt modelId="{C7566F37-0AAA-4CC5-B188-5BF61C40B5AC}" type="pres">
      <dgm:prSet presAssocID="{097F936E-FB44-4528-A2BB-6DFAD8E8F78D}" presName="spNode" presStyleCnt="0"/>
      <dgm:spPr/>
    </dgm:pt>
    <dgm:pt modelId="{0AEFAEBB-EE26-416C-92D9-69EFF9C17C39}" type="pres">
      <dgm:prSet presAssocID="{E96244C9-F9A0-43E2-AC22-34CC141657BE}" presName="sibTrans" presStyleLbl="sibTrans1D1" presStyleIdx="0" presStyleCnt="10"/>
      <dgm:spPr/>
      <dgm:t>
        <a:bodyPr/>
        <a:lstStyle/>
        <a:p>
          <a:endParaRPr lang="ru-RU"/>
        </a:p>
      </dgm:t>
    </dgm:pt>
    <dgm:pt modelId="{1CFA927D-EE1C-4E2E-923E-C4AEE464FAAC}" type="pres">
      <dgm:prSet presAssocID="{C27E4E9E-6FD6-4B1F-B6E5-9C834D8CC470}" presName="node" presStyleLbl="node1" presStyleIdx="1" presStyleCnt="10">
        <dgm:presLayoutVars>
          <dgm:bulletEnabled val="1"/>
        </dgm:presLayoutVars>
      </dgm:prSet>
      <dgm:spPr/>
      <dgm:t>
        <a:bodyPr/>
        <a:lstStyle/>
        <a:p>
          <a:endParaRPr lang="ru-RU"/>
        </a:p>
      </dgm:t>
    </dgm:pt>
    <dgm:pt modelId="{1482C9A5-BA6F-42AD-8838-8C72DF69FD25}" type="pres">
      <dgm:prSet presAssocID="{C27E4E9E-6FD6-4B1F-B6E5-9C834D8CC470}" presName="spNode" presStyleCnt="0"/>
      <dgm:spPr/>
    </dgm:pt>
    <dgm:pt modelId="{07C513F3-F5FC-41F7-BC18-421A0F47006F}" type="pres">
      <dgm:prSet presAssocID="{0D0F1DA5-945E-4AD3-AAE7-6C8A75AF2610}" presName="sibTrans" presStyleLbl="sibTrans1D1" presStyleIdx="1" presStyleCnt="10"/>
      <dgm:spPr/>
      <dgm:t>
        <a:bodyPr/>
        <a:lstStyle/>
        <a:p>
          <a:endParaRPr lang="ru-RU"/>
        </a:p>
      </dgm:t>
    </dgm:pt>
    <dgm:pt modelId="{1F280CD5-97FB-4BA6-A1F3-F0541F2AC2E0}" type="pres">
      <dgm:prSet presAssocID="{0B2E199A-E490-434F-81D8-7FBDE549CFAE}" presName="node" presStyleLbl="node1" presStyleIdx="2" presStyleCnt="10">
        <dgm:presLayoutVars>
          <dgm:bulletEnabled val="1"/>
        </dgm:presLayoutVars>
      </dgm:prSet>
      <dgm:spPr/>
      <dgm:t>
        <a:bodyPr/>
        <a:lstStyle/>
        <a:p>
          <a:endParaRPr lang="ru-RU"/>
        </a:p>
      </dgm:t>
    </dgm:pt>
    <dgm:pt modelId="{9A62AB2F-096F-4CE7-87E1-916292BD307B}" type="pres">
      <dgm:prSet presAssocID="{0B2E199A-E490-434F-81D8-7FBDE549CFAE}" presName="spNode" presStyleCnt="0"/>
      <dgm:spPr/>
    </dgm:pt>
    <dgm:pt modelId="{8DB36887-39A0-4000-AAC0-CC9A4179791B}" type="pres">
      <dgm:prSet presAssocID="{B431C7B6-E3CE-463F-BDEE-E03C70609F92}" presName="sibTrans" presStyleLbl="sibTrans1D1" presStyleIdx="2" presStyleCnt="10"/>
      <dgm:spPr/>
      <dgm:t>
        <a:bodyPr/>
        <a:lstStyle/>
        <a:p>
          <a:endParaRPr lang="ru-RU"/>
        </a:p>
      </dgm:t>
    </dgm:pt>
    <dgm:pt modelId="{11301CBC-948C-435B-B843-956D43F5EBD8}" type="pres">
      <dgm:prSet presAssocID="{E4A75B56-7867-4384-A2D0-48304A1CE9EE}" presName="node" presStyleLbl="node1" presStyleIdx="3" presStyleCnt="10">
        <dgm:presLayoutVars>
          <dgm:bulletEnabled val="1"/>
        </dgm:presLayoutVars>
      </dgm:prSet>
      <dgm:spPr/>
      <dgm:t>
        <a:bodyPr/>
        <a:lstStyle/>
        <a:p>
          <a:endParaRPr lang="ru-RU"/>
        </a:p>
      </dgm:t>
    </dgm:pt>
    <dgm:pt modelId="{5E9CCA18-9391-4633-8CD4-E1D5AD5B9F4C}" type="pres">
      <dgm:prSet presAssocID="{E4A75B56-7867-4384-A2D0-48304A1CE9EE}" presName="spNode" presStyleCnt="0"/>
      <dgm:spPr/>
    </dgm:pt>
    <dgm:pt modelId="{63F9FDF4-56E7-4700-A380-C12EB98FC158}" type="pres">
      <dgm:prSet presAssocID="{8D7AF2CB-54DE-4318-ABE7-2101762F86A3}" presName="sibTrans" presStyleLbl="sibTrans1D1" presStyleIdx="3" presStyleCnt="10"/>
      <dgm:spPr/>
      <dgm:t>
        <a:bodyPr/>
        <a:lstStyle/>
        <a:p>
          <a:endParaRPr lang="ru-RU"/>
        </a:p>
      </dgm:t>
    </dgm:pt>
    <dgm:pt modelId="{F55BDF24-E540-4A73-AEEB-AA65E60E6EF9}" type="pres">
      <dgm:prSet presAssocID="{C911A3A7-D2CE-47E4-B4E1-60A47DFBB8BF}" presName="node" presStyleLbl="node1" presStyleIdx="4" presStyleCnt="10" custRadScaleRad="106786" custRadScaleInc="-29471">
        <dgm:presLayoutVars>
          <dgm:bulletEnabled val="1"/>
        </dgm:presLayoutVars>
      </dgm:prSet>
      <dgm:spPr/>
      <dgm:t>
        <a:bodyPr/>
        <a:lstStyle/>
        <a:p>
          <a:endParaRPr lang="ru-RU"/>
        </a:p>
      </dgm:t>
    </dgm:pt>
    <dgm:pt modelId="{A6F2BED3-FB63-42B0-BA79-8BDB8CB745F6}" type="pres">
      <dgm:prSet presAssocID="{C911A3A7-D2CE-47E4-B4E1-60A47DFBB8BF}" presName="spNode" presStyleCnt="0"/>
      <dgm:spPr/>
    </dgm:pt>
    <dgm:pt modelId="{C1C415E6-959A-4D78-B62C-5E3AC916CD99}" type="pres">
      <dgm:prSet presAssocID="{509C5B9F-0839-4121-BCEE-957ACCB988E0}" presName="sibTrans" presStyleLbl="sibTrans1D1" presStyleIdx="4" presStyleCnt="10"/>
      <dgm:spPr/>
      <dgm:t>
        <a:bodyPr/>
        <a:lstStyle/>
        <a:p>
          <a:endParaRPr lang="ru-RU"/>
        </a:p>
      </dgm:t>
    </dgm:pt>
    <dgm:pt modelId="{0EBF96BD-58E9-43BD-ABDF-5A701C9573EB}" type="pres">
      <dgm:prSet presAssocID="{F10E48B8-163C-44B8-B158-EAD79150819B}" presName="node" presStyleLbl="node1" presStyleIdx="5" presStyleCnt="10">
        <dgm:presLayoutVars>
          <dgm:bulletEnabled val="1"/>
        </dgm:presLayoutVars>
      </dgm:prSet>
      <dgm:spPr/>
      <dgm:t>
        <a:bodyPr/>
        <a:lstStyle/>
        <a:p>
          <a:endParaRPr lang="ru-RU"/>
        </a:p>
      </dgm:t>
    </dgm:pt>
    <dgm:pt modelId="{832C5BE1-CC01-438C-A031-E3A3775700CF}" type="pres">
      <dgm:prSet presAssocID="{F10E48B8-163C-44B8-B158-EAD79150819B}" presName="spNode" presStyleCnt="0"/>
      <dgm:spPr/>
    </dgm:pt>
    <dgm:pt modelId="{1A0A144E-FCFA-4768-8C2F-E18999D24740}" type="pres">
      <dgm:prSet presAssocID="{22BEE8A6-B5C9-46E5-BFA8-6DFEE8AAA25C}" presName="sibTrans" presStyleLbl="sibTrans1D1" presStyleIdx="5" presStyleCnt="10"/>
      <dgm:spPr/>
      <dgm:t>
        <a:bodyPr/>
        <a:lstStyle/>
        <a:p>
          <a:endParaRPr lang="ru-RU"/>
        </a:p>
      </dgm:t>
    </dgm:pt>
    <dgm:pt modelId="{867E4A66-E73D-4A9E-837B-54557249B044}" type="pres">
      <dgm:prSet presAssocID="{486B8201-5DA2-4BC4-AAE7-1CB1384170ED}" presName="node" presStyleLbl="node1" presStyleIdx="6" presStyleCnt="10">
        <dgm:presLayoutVars>
          <dgm:bulletEnabled val="1"/>
        </dgm:presLayoutVars>
      </dgm:prSet>
      <dgm:spPr/>
      <dgm:t>
        <a:bodyPr/>
        <a:lstStyle/>
        <a:p>
          <a:endParaRPr lang="ru-RU"/>
        </a:p>
      </dgm:t>
    </dgm:pt>
    <dgm:pt modelId="{5B09647F-A869-44CA-9FBA-605DF0EF32F8}" type="pres">
      <dgm:prSet presAssocID="{486B8201-5DA2-4BC4-AAE7-1CB1384170ED}" presName="spNode" presStyleCnt="0"/>
      <dgm:spPr/>
    </dgm:pt>
    <dgm:pt modelId="{FE8BA4B2-8606-4524-9FCF-148BBD476EAC}" type="pres">
      <dgm:prSet presAssocID="{DC20D312-1B5A-4B45-BF65-5B8F0D364064}" presName="sibTrans" presStyleLbl="sibTrans1D1" presStyleIdx="6" presStyleCnt="10"/>
      <dgm:spPr/>
      <dgm:t>
        <a:bodyPr/>
        <a:lstStyle/>
        <a:p>
          <a:endParaRPr lang="ru-RU"/>
        </a:p>
      </dgm:t>
    </dgm:pt>
    <dgm:pt modelId="{ED064662-D817-48F1-8FBA-A51AD673A2F3}" type="pres">
      <dgm:prSet presAssocID="{03A8E208-A7AA-47FB-B775-3ACA6374BA9F}" presName="node" presStyleLbl="node1" presStyleIdx="7" presStyleCnt="10">
        <dgm:presLayoutVars>
          <dgm:bulletEnabled val="1"/>
        </dgm:presLayoutVars>
      </dgm:prSet>
      <dgm:spPr/>
      <dgm:t>
        <a:bodyPr/>
        <a:lstStyle/>
        <a:p>
          <a:endParaRPr lang="ru-RU"/>
        </a:p>
      </dgm:t>
    </dgm:pt>
    <dgm:pt modelId="{A080BD0D-31F5-4CDA-9421-D3867799750E}" type="pres">
      <dgm:prSet presAssocID="{03A8E208-A7AA-47FB-B775-3ACA6374BA9F}" presName="spNode" presStyleCnt="0"/>
      <dgm:spPr/>
    </dgm:pt>
    <dgm:pt modelId="{605B15A1-848C-4D46-8EAE-1F24CC56D48B}" type="pres">
      <dgm:prSet presAssocID="{9CA4FFA3-5A42-486C-A6DC-CF037196BABD}" presName="sibTrans" presStyleLbl="sibTrans1D1" presStyleIdx="7" presStyleCnt="10"/>
      <dgm:spPr/>
      <dgm:t>
        <a:bodyPr/>
        <a:lstStyle/>
        <a:p>
          <a:endParaRPr lang="ru-RU"/>
        </a:p>
      </dgm:t>
    </dgm:pt>
    <dgm:pt modelId="{ABF9EA49-A75E-4444-87EF-D032B5A08317}" type="pres">
      <dgm:prSet presAssocID="{4D8FAAF8-A600-4178-990B-2E8FD7FBEEE4}" presName="node" presStyleLbl="node1" presStyleIdx="8" presStyleCnt="10">
        <dgm:presLayoutVars>
          <dgm:bulletEnabled val="1"/>
        </dgm:presLayoutVars>
      </dgm:prSet>
      <dgm:spPr/>
      <dgm:t>
        <a:bodyPr/>
        <a:lstStyle/>
        <a:p>
          <a:endParaRPr lang="ru-RU"/>
        </a:p>
      </dgm:t>
    </dgm:pt>
    <dgm:pt modelId="{557D8874-9677-41B9-9BDA-C5B70D54A56A}" type="pres">
      <dgm:prSet presAssocID="{4D8FAAF8-A600-4178-990B-2E8FD7FBEEE4}" presName="spNode" presStyleCnt="0"/>
      <dgm:spPr/>
    </dgm:pt>
    <dgm:pt modelId="{7D54D562-3686-4174-8171-E8B6D59642DA}" type="pres">
      <dgm:prSet presAssocID="{66359533-B08D-4374-AFF5-4194720629A4}" presName="sibTrans" presStyleLbl="sibTrans1D1" presStyleIdx="8" presStyleCnt="10"/>
      <dgm:spPr/>
      <dgm:t>
        <a:bodyPr/>
        <a:lstStyle/>
        <a:p>
          <a:endParaRPr lang="ru-RU"/>
        </a:p>
      </dgm:t>
    </dgm:pt>
    <dgm:pt modelId="{6276EFBB-2D6C-49B0-8603-34E3CB5E1046}" type="pres">
      <dgm:prSet presAssocID="{6C1C93DD-D124-494C-922A-9B817E026587}" presName="node" presStyleLbl="node1" presStyleIdx="9" presStyleCnt="10">
        <dgm:presLayoutVars>
          <dgm:bulletEnabled val="1"/>
        </dgm:presLayoutVars>
      </dgm:prSet>
      <dgm:spPr/>
      <dgm:t>
        <a:bodyPr/>
        <a:lstStyle/>
        <a:p>
          <a:endParaRPr lang="ru-RU"/>
        </a:p>
      </dgm:t>
    </dgm:pt>
    <dgm:pt modelId="{9DC2D943-4A0A-46C1-B470-A28AE29F83BE}" type="pres">
      <dgm:prSet presAssocID="{6C1C93DD-D124-494C-922A-9B817E026587}" presName="spNode" presStyleCnt="0"/>
      <dgm:spPr/>
    </dgm:pt>
    <dgm:pt modelId="{3EDA8957-2449-44CC-9874-3783563D6474}" type="pres">
      <dgm:prSet presAssocID="{68967FC4-3B9E-4C97-8E21-9D4EEF099000}" presName="sibTrans" presStyleLbl="sibTrans1D1" presStyleIdx="9" presStyleCnt="10"/>
      <dgm:spPr/>
      <dgm:t>
        <a:bodyPr/>
        <a:lstStyle/>
        <a:p>
          <a:endParaRPr lang="ru-RU"/>
        </a:p>
      </dgm:t>
    </dgm:pt>
  </dgm:ptLst>
  <dgm:cxnLst>
    <dgm:cxn modelId="{DB23F992-1E7C-44BB-A5A2-79025FF99470}" type="presOf" srcId="{F10E48B8-163C-44B8-B158-EAD79150819B}" destId="{0EBF96BD-58E9-43BD-ABDF-5A701C9573EB}" srcOrd="0" destOrd="0" presId="urn:microsoft.com/office/officeart/2005/8/layout/cycle5"/>
    <dgm:cxn modelId="{B1C05224-009B-421F-8E2D-51F750DAF993}" srcId="{697033B9-E3DC-4C98-94FE-3FBE7387D5A1}" destId="{6C1C93DD-D124-494C-922A-9B817E026587}" srcOrd="9" destOrd="0" parTransId="{DAAEE67E-2DC5-492E-A0E0-60D6B6B781AC}" sibTransId="{68967FC4-3B9E-4C97-8E21-9D4EEF099000}"/>
    <dgm:cxn modelId="{6473A1D2-426C-4C3A-B913-C995F7D53D40}" type="presOf" srcId="{C27E4E9E-6FD6-4B1F-B6E5-9C834D8CC470}" destId="{1CFA927D-EE1C-4E2E-923E-C4AEE464FAAC}" srcOrd="0" destOrd="0" presId="urn:microsoft.com/office/officeart/2005/8/layout/cycle5"/>
    <dgm:cxn modelId="{F33B0515-4D52-438F-B3F2-3E15234451DE}" type="presOf" srcId="{C911A3A7-D2CE-47E4-B4E1-60A47DFBB8BF}" destId="{F55BDF24-E540-4A73-AEEB-AA65E60E6EF9}" srcOrd="0" destOrd="0" presId="urn:microsoft.com/office/officeart/2005/8/layout/cycle5"/>
    <dgm:cxn modelId="{7AAE8191-D684-4644-8FB2-1F7C622818A2}" srcId="{697033B9-E3DC-4C98-94FE-3FBE7387D5A1}" destId="{F10E48B8-163C-44B8-B158-EAD79150819B}" srcOrd="5" destOrd="0" parTransId="{157F57BA-6015-4985-86AE-2F8C8D7369F8}" sibTransId="{22BEE8A6-B5C9-46E5-BFA8-6DFEE8AAA25C}"/>
    <dgm:cxn modelId="{6BD4265E-2867-4B6F-8180-5875E45A5774}" type="presOf" srcId="{0D0F1DA5-945E-4AD3-AAE7-6C8A75AF2610}" destId="{07C513F3-F5FC-41F7-BC18-421A0F47006F}" srcOrd="0" destOrd="0" presId="urn:microsoft.com/office/officeart/2005/8/layout/cycle5"/>
    <dgm:cxn modelId="{E1B35219-5D8D-4CF5-B046-790B48D15CFD}" srcId="{697033B9-E3DC-4C98-94FE-3FBE7387D5A1}" destId="{E4A75B56-7867-4384-A2D0-48304A1CE9EE}" srcOrd="3" destOrd="0" parTransId="{4F48314B-4F9C-4858-8A3D-9249B7982FB9}" sibTransId="{8D7AF2CB-54DE-4318-ABE7-2101762F86A3}"/>
    <dgm:cxn modelId="{6579F3D6-13F1-4A74-A2E2-21552388A775}" type="presOf" srcId="{6C1C93DD-D124-494C-922A-9B817E026587}" destId="{6276EFBB-2D6C-49B0-8603-34E3CB5E1046}" srcOrd="0" destOrd="0" presId="urn:microsoft.com/office/officeart/2005/8/layout/cycle5"/>
    <dgm:cxn modelId="{43DFB03F-1D89-4DA1-A0F3-57739F537854}" srcId="{697033B9-E3DC-4C98-94FE-3FBE7387D5A1}" destId="{486B8201-5DA2-4BC4-AAE7-1CB1384170ED}" srcOrd="6" destOrd="0" parTransId="{73436916-06A0-4260-8339-241FBD549610}" sibTransId="{DC20D312-1B5A-4B45-BF65-5B8F0D364064}"/>
    <dgm:cxn modelId="{436EF180-1186-4C11-ABC0-90FBC1B8BB46}" type="presOf" srcId="{486B8201-5DA2-4BC4-AAE7-1CB1384170ED}" destId="{867E4A66-E73D-4A9E-837B-54557249B044}" srcOrd="0" destOrd="0" presId="urn:microsoft.com/office/officeart/2005/8/layout/cycle5"/>
    <dgm:cxn modelId="{7DBE8BEA-D247-4905-BC2F-5AB4DD4D0029}" type="presOf" srcId="{097F936E-FB44-4528-A2BB-6DFAD8E8F78D}" destId="{AD1EA997-9E2B-4C05-984C-E89993C3BD78}" srcOrd="0" destOrd="0" presId="urn:microsoft.com/office/officeart/2005/8/layout/cycle5"/>
    <dgm:cxn modelId="{0A45A5A1-6049-4BF6-B7C8-1ED2777B31BD}" type="presOf" srcId="{697033B9-E3DC-4C98-94FE-3FBE7387D5A1}" destId="{BECA8DC5-7C3E-41FC-9DB7-F8D3E32AC035}" srcOrd="0" destOrd="0" presId="urn:microsoft.com/office/officeart/2005/8/layout/cycle5"/>
    <dgm:cxn modelId="{2240C088-F9E1-497F-A6EE-563539324150}" srcId="{697033B9-E3DC-4C98-94FE-3FBE7387D5A1}" destId="{4D8FAAF8-A600-4178-990B-2E8FD7FBEEE4}" srcOrd="8" destOrd="0" parTransId="{21572B87-C49A-45F3-A440-BCA5CAAED8E7}" sibTransId="{66359533-B08D-4374-AFF5-4194720629A4}"/>
    <dgm:cxn modelId="{A0DB41A7-1EB5-4340-865C-299E554CDEF9}" type="presOf" srcId="{B431C7B6-E3CE-463F-BDEE-E03C70609F92}" destId="{8DB36887-39A0-4000-AAC0-CC9A4179791B}" srcOrd="0" destOrd="0" presId="urn:microsoft.com/office/officeart/2005/8/layout/cycle5"/>
    <dgm:cxn modelId="{56648642-97F3-48DA-A484-E3B29F55169C}" srcId="{697033B9-E3DC-4C98-94FE-3FBE7387D5A1}" destId="{C911A3A7-D2CE-47E4-B4E1-60A47DFBB8BF}" srcOrd="4" destOrd="0" parTransId="{307C1983-519F-43C3-BA03-0B9EFE9DF2BC}" sibTransId="{509C5B9F-0839-4121-BCEE-957ACCB988E0}"/>
    <dgm:cxn modelId="{4612EE14-A907-4101-BF50-22748BE5C86C}" type="presOf" srcId="{22BEE8A6-B5C9-46E5-BFA8-6DFEE8AAA25C}" destId="{1A0A144E-FCFA-4768-8C2F-E18999D24740}" srcOrd="0" destOrd="0" presId="urn:microsoft.com/office/officeart/2005/8/layout/cycle5"/>
    <dgm:cxn modelId="{C66F445E-58C3-4EFE-9483-AED21FFD1778}" type="presOf" srcId="{DC20D312-1B5A-4B45-BF65-5B8F0D364064}" destId="{FE8BA4B2-8606-4524-9FCF-148BBD476EAC}" srcOrd="0" destOrd="0" presId="urn:microsoft.com/office/officeart/2005/8/layout/cycle5"/>
    <dgm:cxn modelId="{CD588B88-24D0-440C-9941-07A989C0E40C}" type="presOf" srcId="{03A8E208-A7AA-47FB-B775-3ACA6374BA9F}" destId="{ED064662-D817-48F1-8FBA-A51AD673A2F3}" srcOrd="0" destOrd="0" presId="urn:microsoft.com/office/officeart/2005/8/layout/cycle5"/>
    <dgm:cxn modelId="{D6B80298-6E09-424F-8406-AAB27F6AC79D}" type="presOf" srcId="{0B2E199A-E490-434F-81D8-7FBDE549CFAE}" destId="{1F280CD5-97FB-4BA6-A1F3-F0541F2AC2E0}" srcOrd="0" destOrd="0" presId="urn:microsoft.com/office/officeart/2005/8/layout/cycle5"/>
    <dgm:cxn modelId="{C0027B59-FAE3-488C-853D-8E5A628AF1D5}" type="presOf" srcId="{8D7AF2CB-54DE-4318-ABE7-2101762F86A3}" destId="{63F9FDF4-56E7-4700-A380-C12EB98FC158}" srcOrd="0" destOrd="0" presId="urn:microsoft.com/office/officeart/2005/8/layout/cycle5"/>
    <dgm:cxn modelId="{9A1DEDC7-0635-42F9-A577-F07DAADE2B8E}" type="presOf" srcId="{68967FC4-3B9E-4C97-8E21-9D4EEF099000}" destId="{3EDA8957-2449-44CC-9874-3783563D6474}" srcOrd="0" destOrd="0" presId="urn:microsoft.com/office/officeart/2005/8/layout/cycle5"/>
    <dgm:cxn modelId="{5B289790-9734-4D26-90D2-72CA8AA14C89}" srcId="{697033B9-E3DC-4C98-94FE-3FBE7387D5A1}" destId="{C27E4E9E-6FD6-4B1F-B6E5-9C834D8CC470}" srcOrd="1" destOrd="0" parTransId="{BFAF8B4E-138F-4160-BC38-9063DD801E8B}" sibTransId="{0D0F1DA5-945E-4AD3-AAE7-6C8A75AF2610}"/>
    <dgm:cxn modelId="{14A2C05B-3140-4AC0-A24A-275F55BA8EC7}" srcId="{697033B9-E3DC-4C98-94FE-3FBE7387D5A1}" destId="{03A8E208-A7AA-47FB-B775-3ACA6374BA9F}" srcOrd="7" destOrd="0" parTransId="{0D1A7550-734A-4FB0-A48E-44656C7F06B1}" sibTransId="{9CA4FFA3-5A42-486C-A6DC-CF037196BABD}"/>
    <dgm:cxn modelId="{B4201A10-21D2-4A18-970C-E3ABAB5CE147}" type="presOf" srcId="{E96244C9-F9A0-43E2-AC22-34CC141657BE}" destId="{0AEFAEBB-EE26-416C-92D9-69EFF9C17C39}" srcOrd="0" destOrd="0" presId="urn:microsoft.com/office/officeart/2005/8/layout/cycle5"/>
    <dgm:cxn modelId="{8DF6B877-969A-4793-B2AD-896305B41F0B}" srcId="{697033B9-E3DC-4C98-94FE-3FBE7387D5A1}" destId="{0B2E199A-E490-434F-81D8-7FBDE549CFAE}" srcOrd="2" destOrd="0" parTransId="{3CEC304D-DB42-44F7-AD6A-60FC12711D09}" sibTransId="{B431C7B6-E3CE-463F-BDEE-E03C70609F92}"/>
    <dgm:cxn modelId="{D3F410EE-AAE3-45A0-B40A-1A7D6E56054B}" type="presOf" srcId="{509C5B9F-0839-4121-BCEE-957ACCB988E0}" destId="{C1C415E6-959A-4D78-B62C-5E3AC916CD99}" srcOrd="0" destOrd="0" presId="urn:microsoft.com/office/officeart/2005/8/layout/cycle5"/>
    <dgm:cxn modelId="{4D81F2D4-2FBC-439F-A652-F3F26F22E223}" type="presOf" srcId="{E4A75B56-7867-4384-A2D0-48304A1CE9EE}" destId="{11301CBC-948C-435B-B843-956D43F5EBD8}" srcOrd="0" destOrd="0" presId="urn:microsoft.com/office/officeart/2005/8/layout/cycle5"/>
    <dgm:cxn modelId="{EBC2D877-C8E4-49D4-9812-01D2B57D5FCE}" srcId="{697033B9-E3DC-4C98-94FE-3FBE7387D5A1}" destId="{097F936E-FB44-4528-A2BB-6DFAD8E8F78D}" srcOrd="0" destOrd="0" parTransId="{6E67A93C-B5BC-41C4-844F-D0CCD0325CA5}" sibTransId="{E96244C9-F9A0-43E2-AC22-34CC141657BE}"/>
    <dgm:cxn modelId="{0BAFDD3C-F241-4849-8E5B-84C3799CDD47}" type="presOf" srcId="{66359533-B08D-4374-AFF5-4194720629A4}" destId="{7D54D562-3686-4174-8171-E8B6D59642DA}" srcOrd="0" destOrd="0" presId="urn:microsoft.com/office/officeart/2005/8/layout/cycle5"/>
    <dgm:cxn modelId="{D41B84C7-9BE1-469F-B26D-5552B490F812}" type="presOf" srcId="{9CA4FFA3-5A42-486C-A6DC-CF037196BABD}" destId="{605B15A1-848C-4D46-8EAE-1F24CC56D48B}" srcOrd="0" destOrd="0" presId="urn:microsoft.com/office/officeart/2005/8/layout/cycle5"/>
    <dgm:cxn modelId="{A4FB90F5-E28E-4B40-AE50-E55F6187FAD8}" type="presOf" srcId="{4D8FAAF8-A600-4178-990B-2E8FD7FBEEE4}" destId="{ABF9EA49-A75E-4444-87EF-D032B5A08317}" srcOrd="0" destOrd="0" presId="urn:microsoft.com/office/officeart/2005/8/layout/cycle5"/>
    <dgm:cxn modelId="{5A7CF448-A9FE-46F4-9285-417937B01706}" type="presParOf" srcId="{BECA8DC5-7C3E-41FC-9DB7-F8D3E32AC035}" destId="{AD1EA997-9E2B-4C05-984C-E89993C3BD78}" srcOrd="0" destOrd="0" presId="urn:microsoft.com/office/officeart/2005/8/layout/cycle5"/>
    <dgm:cxn modelId="{DF257782-FF60-47DE-9202-FC4EC1B44785}" type="presParOf" srcId="{BECA8DC5-7C3E-41FC-9DB7-F8D3E32AC035}" destId="{C7566F37-0AAA-4CC5-B188-5BF61C40B5AC}" srcOrd="1" destOrd="0" presId="urn:microsoft.com/office/officeart/2005/8/layout/cycle5"/>
    <dgm:cxn modelId="{75A31D61-B866-4A99-9E35-A82440E8D216}" type="presParOf" srcId="{BECA8DC5-7C3E-41FC-9DB7-F8D3E32AC035}" destId="{0AEFAEBB-EE26-416C-92D9-69EFF9C17C39}" srcOrd="2" destOrd="0" presId="urn:microsoft.com/office/officeart/2005/8/layout/cycle5"/>
    <dgm:cxn modelId="{5A53EECC-BBA3-401D-A0D2-1FA58956489F}" type="presParOf" srcId="{BECA8DC5-7C3E-41FC-9DB7-F8D3E32AC035}" destId="{1CFA927D-EE1C-4E2E-923E-C4AEE464FAAC}" srcOrd="3" destOrd="0" presId="urn:microsoft.com/office/officeart/2005/8/layout/cycle5"/>
    <dgm:cxn modelId="{09070E65-A9C4-4031-BCE3-81F3B1B2348E}" type="presParOf" srcId="{BECA8DC5-7C3E-41FC-9DB7-F8D3E32AC035}" destId="{1482C9A5-BA6F-42AD-8838-8C72DF69FD25}" srcOrd="4" destOrd="0" presId="urn:microsoft.com/office/officeart/2005/8/layout/cycle5"/>
    <dgm:cxn modelId="{EBE1AF8E-CDED-4732-8D7A-293EEE884189}" type="presParOf" srcId="{BECA8DC5-7C3E-41FC-9DB7-F8D3E32AC035}" destId="{07C513F3-F5FC-41F7-BC18-421A0F47006F}" srcOrd="5" destOrd="0" presId="urn:microsoft.com/office/officeart/2005/8/layout/cycle5"/>
    <dgm:cxn modelId="{FFB13817-A949-4983-9E71-FE5651ED6011}" type="presParOf" srcId="{BECA8DC5-7C3E-41FC-9DB7-F8D3E32AC035}" destId="{1F280CD5-97FB-4BA6-A1F3-F0541F2AC2E0}" srcOrd="6" destOrd="0" presId="urn:microsoft.com/office/officeart/2005/8/layout/cycle5"/>
    <dgm:cxn modelId="{C8D68DE8-F627-4915-A734-D83828301724}" type="presParOf" srcId="{BECA8DC5-7C3E-41FC-9DB7-F8D3E32AC035}" destId="{9A62AB2F-096F-4CE7-87E1-916292BD307B}" srcOrd="7" destOrd="0" presId="urn:microsoft.com/office/officeart/2005/8/layout/cycle5"/>
    <dgm:cxn modelId="{EF5F05C1-D011-443A-BF0D-1E1F0323BA08}" type="presParOf" srcId="{BECA8DC5-7C3E-41FC-9DB7-F8D3E32AC035}" destId="{8DB36887-39A0-4000-AAC0-CC9A4179791B}" srcOrd="8" destOrd="0" presId="urn:microsoft.com/office/officeart/2005/8/layout/cycle5"/>
    <dgm:cxn modelId="{3CDCDBF8-5C21-47F3-8E93-3099652E51B6}" type="presParOf" srcId="{BECA8DC5-7C3E-41FC-9DB7-F8D3E32AC035}" destId="{11301CBC-948C-435B-B843-956D43F5EBD8}" srcOrd="9" destOrd="0" presId="urn:microsoft.com/office/officeart/2005/8/layout/cycle5"/>
    <dgm:cxn modelId="{885DDDAB-F5F8-4247-AECE-4B24F3BBC2EB}" type="presParOf" srcId="{BECA8DC5-7C3E-41FC-9DB7-F8D3E32AC035}" destId="{5E9CCA18-9391-4633-8CD4-E1D5AD5B9F4C}" srcOrd="10" destOrd="0" presId="urn:microsoft.com/office/officeart/2005/8/layout/cycle5"/>
    <dgm:cxn modelId="{154602DA-37AC-4125-8C0A-7608DE0A71E0}" type="presParOf" srcId="{BECA8DC5-7C3E-41FC-9DB7-F8D3E32AC035}" destId="{63F9FDF4-56E7-4700-A380-C12EB98FC158}" srcOrd="11" destOrd="0" presId="urn:microsoft.com/office/officeart/2005/8/layout/cycle5"/>
    <dgm:cxn modelId="{3748DC1A-E96C-4E04-85F0-BF9F62CE055E}" type="presParOf" srcId="{BECA8DC5-7C3E-41FC-9DB7-F8D3E32AC035}" destId="{F55BDF24-E540-4A73-AEEB-AA65E60E6EF9}" srcOrd="12" destOrd="0" presId="urn:microsoft.com/office/officeart/2005/8/layout/cycle5"/>
    <dgm:cxn modelId="{09FA1400-EF89-470F-9171-ED934A150533}" type="presParOf" srcId="{BECA8DC5-7C3E-41FC-9DB7-F8D3E32AC035}" destId="{A6F2BED3-FB63-42B0-BA79-8BDB8CB745F6}" srcOrd="13" destOrd="0" presId="urn:microsoft.com/office/officeart/2005/8/layout/cycle5"/>
    <dgm:cxn modelId="{B4AE0CCC-435C-4C0B-92CA-2BB471829C06}" type="presParOf" srcId="{BECA8DC5-7C3E-41FC-9DB7-F8D3E32AC035}" destId="{C1C415E6-959A-4D78-B62C-5E3AC916CD99}" srcOrd="14" destOrd="0" presId="urn:microsoft.com/office/officeart/2005/8/layout/cycle5"/>
    <dgm:cxn modelId="{A84A9B4B-FF9B-4225-93E1-063A3E917C69}" type="presParOf" srcId="{BECA8DC5-7C3E-41FC-9DB7-F8D3E32AC035}" destId="{0EBF96BD-58E9-43BD-ABDF-5A701C9573EB}" srcOrd="15" destOrd="0" presId="urn:microsoft.com/office/officeart/2005/8/layout/cycle5"/>
    <dgm:cxn modelId="{F0AFE763-19CF-4F46-BCD6-AD3DCE0033BF}" type="presParOf" srcId="{BECA8DC5-7C3E-41FC-9DB7-F8D3E32AC035}" destId="{832C5BE1-CC01-438C-A031-E3A3775700CF}" srcOrd="16" destOrd="0" presId="urn:microsoft.com/office/officeart/2005/8/layout/cycle5"/>
    <dgm:cxn modelId="{09E09A04-B079-4A7D-9175-A0D1F09059BD}" type="presParOf" srcId="{BECA8DC5-7C3E-41FC-9DB7-F8D3E32AC035}" destId="{1A0A144E-FCFA-4768-8C2F-E18999D24740}" srcOrd="17" destOrd="0" presId="urn:microsoft.com/office/officeart/2005/8/layout/cycle5"/>
    <dgm:cxn modelId="{FEB103E7-1DC0-4EFD-8267-57E262DBA0C9}" type="presParOf" srcId="{BECA8DC5-7C3E-41FC-9DB7-F8D3E32AC035}" destId="{867E4A66-E73D-4A9E-837B-54557249B044}" srcOrd="18" destOrd="0" presId="urn:microsoft.com/office/officeart/2005/8/layout/cycle5"/>
    <dgm:cxn modelId="{0052687B-72AC-4E0B-842F-EF19990D9C89}" type="presParOf" srcId="{BECA8DC5-7C3E-41FC-9DB7-F8D3E32AC035}" destId="{5B09647F-A869-44CA-9FBA-605DF0EF32F8}" srcOrd="19" destOrd="0" presId="urn:microsoft.com/office/officeart/2005/8/layout/cycle5"/>
    <dgm:cxn modelId="{87032647-ED3D-4372-91CD-C5EF2BCB18B6}" type="presParOf" srcId="{BECA8DC5-7C3E-41FC-9DB7-F8D3E32AC035}" destId="{FE8BA4B2-8606-4524-9FCF-148BBD476EAC}" srcOrd="20" destOrd="0" presId="urn:microsoft.com/office/officeart/2005/8/layout/cycle5"/>
    <dgm:cxn modelId="{877C1051-47E3-4151-8BE8-6273F8F2310C}" type="presParOf" srcId="{BECA8DC5-7C3E-41FC-9DB7-F8D3E32AC035}" destId="{ED064662-D817-48F1-8FBA-A51AD673A2F3}" srcOrd="21" destOrd="0" presId="urn:microsoft.com/office/officeart/2005/8/layout/cycle5"/>
    <dgm:cxn modelId="{6D671A5E-781F-4086-B607-9CDED55596CD}" type="presParOf" srcId="{BECA8DC5-7C3E-41FC-9DB7-F8D3E32AC035}" destId="{A080BD0D-31F5-4CDA-9421-D3867799750E}" srcOrd="22" destOrd="0" presId="urn:microsoft.com/office/officeart/2005/8/layout/cycle5"/>
    <dgm:cxn modelId="{DCD00507-C9F3-44EE-9CA2-EBEFB693557C}" type="presParOf" srcId="{BECA8DC5-7C3E-41FC-9DB7-F8D3E32AC035}" destId="{605B15A1-848C-4D46-8EAE-1F24CC56D48B}" srcOrd="23" destOrd="0" presId="urn:microsoft.com/office/officeart/2005/8/layout/cycle5"/>
    <dgm:cxn modelId="{F3A1E6C1-A85A-402A-A49A-B955CD09DAA8}" type="presParOf" srcId="{BECA8DC5-7C3E-41FC-9DB7-F8D3E32AC035}" destId="{ABF9EA49-A75E-4444-87EF-D032B5A08317}" srcOrd="24" destOrd="0" presId="urn:microsoft.com/office/officeart/2005/8/layout/cycle5"/>
    <dgm:cxn modelId="{B2CFB1AB-F287-4A18-8DD3-311288805369}" type="presParOf" srcId="{BECA8DC5-7C3E-41FC-9DB7-F8D3E32AC035}" destId="{557D8874-9677-41B9-9BDA-C5B70D54A56A}" srcOrd="25" destOrd="0" presId="urn:microsoft.com/office/officeart/2005/8/layout/cycle5"/>
    <dgm:cxn modelId="{511A6491-D650-476A-8124-562A162CF96F}" type="presParOf" srcId="{BECA8DC5-7C3E-41FC-9DB7-F8D3E32AC035}" destId="{7D54D562-3686-4174-8171-E8B6D59642DA}" srcOrd="26" destOrd="0" presId="urn:microsoft.com/office/officeart/2005/8/layout/cycle5"/>
    <dgm:cxn modelId="{7D1D7D15-FA18-41CD-9399-2B32D65C75FD}" type="presParOf" srcId="{BECA8DC5-7C3E-41FC-9DB7-F8D3E32AC035}" destId="{6276EFBB-2D6C-49B0-8603-34E3CB5E1046}" srcOrd="27" destOrd="0" presId="urn:microsoft.com/office/officeart/2005/8/layout/cycle5"/>
    <dgm:cxn modelId="{631A6741-ED87-407B-A7FC-A98007B97997}" type="presParOf" srcId="{BECA8DC5-7C3E-41FC-9DB7-F8D3E32AC035}" destId="{9DC2D943-4A0A-46C1-B470-A28AE29F83BE}" srcOrd="28" destOrd="0" presId="urn:microsoft.com/office/officeart/2005/8/layout/cycle5"/>
    <dgm:cxn modelId="{3C7BE631-BC6B-4C23-8E39-000046F50AFF}" type="presParOf" srcId="{BECA8DC5-7C3E-41FC-9DB7-F8D3E32AC035}" destId="{3EDA8957-2449-44CC-9874-3783563D6474}" srcOrd="29" destOrd="0" presId="urn:microsoft.com/office/officeart/2005/8/layout/cycle5"/>
  </dgm:cxnLst>
  <dgm:bg/>
  <dgm:whole/>
</dgm:dataModel>
</file>

<file path=ppt/diagrams/data2.xml><?xml version="1.0" encoding="utf-8"?>
<dgm:dataModel xmlns:dgm="http://schemas.openxmlformats.org/drawingml/2006/diagram" xmlns:a="http://schemas.openxmlformats.org/drawingml/2006/main">
  <dgm:ptLst>
    <dgm:pt modelId="{E8474025-2AD1-43B8-9E94-7786F5698AA8}" type="doc">
      <dgm:prSet loTypeId="urn:microsoft.com/office/officeart/2005/8/layout/radial4" loCatId="relationship" qsTypeId="urn:microsoft.com/office/officeart/2005/8/quickstyle/simple1" qsCatId="simple" csTypeId="urn:microsoft.com/office/officeart/2005/8/colors/accent1_2" csCatId="accent1" phldr="1"/>
      <dgm:spPr/>
      <dgm:t>
        <a:bodyPr/>
        <a:lstStyle/>
        <a:p>
          <a:endParaRPr lang="ru-RU"/>
        </a:p>
      </dgm:t>
    </dgm:pt>
    <dgm:pt modelId="{AEC58FC1-40CF-4181-9E6F-A46AB44DBE63}">
      <dgm:prSet phldrT="[Текст]"/>
      <dgm:spPr/>
      <dgm:t>
        <a:bodyPr/>
        <a:lstStyle/>
        <a:p>
          <a:r>
            <a:rPr lang="ru-RU" b="1" smtClean="0"/>
            <a:t>Основные условия существования предпринимательской деятельности</a:t>
          </a:r>
          <a:endParaRPr lang="ru-RU"/>
        </a:p>
      </dgm:t>
    </dgm:pt>
    <dgm:pt modelId="{C72D8296-409B-4BB5-BC6D-356F9F1C6F50}" type="parTrans" cxnId="{872915CB-8168-45E5-B5D3-434B1ED8DA00}">
      <dgm:prSet/>
      <dgm:spPr/>
      <dgm:t>
        <a:bodyPr/>
        <a:lstStyle/>
        <a:p>
          <a:endParaRPr lang="ru-RU"/>
        </a:p>
      </dgm:t>
    </dgm:pt>
    <dgm:pt modelId="{1EFEE74E-DE52-4581-9E25-949651508C19}" type="sibTrans" cxnId="{872915CB-8168-45E5-B5D3-434B1ED8DA00}">
      <dgm:prSet/>
      <dgm:spPr/>
      <dgm:t>
        <a:bodyPr/>
        <a:lstStyle/>
        <a:p>
          <a:endParaRPr lang="ru-RU"/>
        </a:p>
      </dgm:t>
    </dgm:pt>
    <dgm:pt modelId="{4C25E774-937E-4242-895E-FA2FADF33938}">
      <dgm:prSet phldrT="[Текст]"/>
      <dgm:spPr/>
      <dgm:t>
        <a:bodyPr/>
        <a:lstStyle/>
        <a:p>
          <a:r>
            <a:rPr lang="ru-RU" dirty="0" smtClean="0"/>
            <a:t>наличие рыночного пространства</a:t>
          </a:r>
          <a:endParaRPr lang="ru-RU" dirty="0"/>
        </a:p>
      </dgm:t>
    </dgm:pt>
    <dgm:pt modelId="{70372E7F-D8FB-438F-8A59-C1E1D3644C86}" type="parTrans" cxnId="{93FED419-6C9D-4E7F-A8C9-A2130184AD8A}">
      <dgm:prSet/>
      <dgm:spPr/>
      <dgm:t>
        <a:bodyPr/>
        <a:lstStyle/>
        <a:p>
          <a:endParaRPr lang="ru-RU"/>
        </a:p>
      </dgm:t>
    </dgm:pt>
    <dgm:pt modelId="{24C9E184-5E8B-4CBD-BCE0-FCF8BB51A2A8}" type="sibTrans" cxnId="{93FED419-6C9D-4E7F-A8C9-A2130184AD8A}">
      <dgm:prSet/>
      <dgm:spPr/>
      <dgm:t>
        <a:bodyPr/>
        <a:lstStyle/>
        <a:p>
          <a:endParaRPr lang="ru-RU"/>
        </a:p>
      </dgm:t>
    </dgm:pt>
    <dgm:pt modelId="{8FA8B9F7-751F-48D5-9F14-F1153F089293}">
      <dgm:prSet phldrT="[Текст]"/>
      <dgm:spPr/>
      <dgm:t>
        <a:bodyPr/>
        <a:lstStyle/>
        <a:p>
          <a:r>
            <a:rPr lang="ru-RU" dirty="0" smtClean="0"/>
            <a:t>развитые товарно-денежные отношения</a:t>
          </a:r>
          <a:endParaRPr lang="ru-RU" dirty="0"/>
        </a:p>
      </dgm:t>
    </dgm:pt>
    <dgm:pt modelId="{A919FAE6-A485-4CE7-8189-948D1A1EF613}" type="parTrans" cxnId="{9BC92BA0-711A-449A-B926-0CB1B90E95AB}">
      <dgm:prSet/>
      <dgm:spPr/>
      <dgm:t>
        <a:bodyPr/>
        <a:lstStyle/>
        <a:p>
          <a:endParaRPr lang="ru-RU"/>
        </a:p>
      </dgm:t>
    </dgm:pt>
    <dgm:pt modelId="{2DE110D7-10E9-4FFA-867C-618CA62A8754}" type="sibTrans" cxnId="{9BC92BA0-711A-449A-B926-0CB1B90E95AB}">
      <dgm:prSet/>
      <dgm:spPr/>
      <dgm:t>
        <a:bodyPr/>
        <a:lstStyle/>
        <a:p>
          <a:endParaRPr lang="ru-RU"/>
        </a:p>
      </dgm:t>
    </dgm:pt>
    <dgm:pt modelId="{C32BE588-11E4-445A-AA0B-C751FD92295B}">
      <dgm:prSet phldrT="[Текст]"/>
      <dgm:spPr/>
      <dgm:t>
        <a:bodyPr/>
        <a:lstStyle/>
        <a:p>
          <a:r>
            <a:rPr lang="ru-RU" dirty="0" smtClean="0"/>
            <a:t>относительная обособленность и экономическая свобода предпринимателя</a:t>
          </a:r>
          <a:endParaRPr lang="ru-RU" dirty="0"/>
        </a:p>
      </dgm:t>
    </dgm:pt>
    <dgm:pt modelId="{789575B5-712D-415E-A405-C34618DC633B}" type="parTrans" cxnId="{165CE445-2C9F-472C-BFD9-87739955EA79}">
      <dgm:prSet/>
      <dgm:spPr/>
      <dgm:t>
        <a:bodyPr/>
        <a:lstStyle/>
        <a:p>
          <a:endParaRPr lang="ru-RU"/>
        </a:p>
      </dgm:t>
    </dgm:pt>
    <dgm:pt modelId="{8324F6BC-14BA-4C4C-B789-562F0BD6FAD9}" type="sibTrans" cxnId="{165CE445-2C9F-472C-BFD9-87739955EA79}">
      <dgm:prSet/>
      <dgm:spPr/>
      <dgm:t>
        <a:bodyPr/>
        <a:lstStyle/>
        <a:p>
          <a:endParaRPr lang="ru-RU"/>
        </a:p>
      </dgm:t>
    </dgm:pt>
    <dgm:pt modelId="{7C266E76-B999-4C63-946C-3DC77047D529}" type="pres">
      <dgm:prSet presAssocID="{E8474025-2AD1-43B8-9E94-7786F5698AA8}" presName="cycle" presStyleCnt="0">
        <dgm:presLayoutVars>
          <dgm:chMax val="1"/>
          <dgm:dir/>
          <dgm:animLvl val="ctr"/>
          <dgm:resizeHandles val="exact"/>
        </dgm:presLayoutVars>
      </dgm:prSet>
      <dgm:spPr/>
      <dgm:t>
        <a:bodyPr/>
        <a:lstStyle/>
        <a:p>
          <a:endParaRPr lang="ru-RU"/>
        </a:p>
      </dgm:t>
    </dgm:pt>
    <dgm:pt modelId="{0A5C4138-ADCA-469D-A8B0-13A326444921}" type="pres">
      <dgm:prSet presAssocID="{AEC58FC1-40CF-4181-9E6F-A46AB44DBE63}" presName="centerShape" presStyleLbl="node0" presStyleIdx="0" presStyleCnt="1"/>
      <dgm:spPr/>
      <dgm:t>
        <a:bodyPr/>
        <a:lstStyle/>
        <a:p>
          <a:endParaRPr lang="ru-RU"/>
        </a:p>
      </dgm:t>
    </dgm:pt>
    <dgm:pt modelId="{128C3EF0-4784-44CC-AAD8-09B71D71F92B}" type="pres">
      <dgm:prSet presAssocID="{70372E7F-D8FB-438F-8A59-C1E1D3644C86}" presName="parTrans" presStyleLbl="bgSibTrans2D1" presStyleIdx="0" presStyleCnt="3"/>
      <dgm:spPr/>
      <dgm:t>
        <a:bodyPr/>
        <a:lstStyle/>
        <a:p>
          <a:endParaRPr lang="ru-RU"/>
        </a:p>
      </dgm:t>
    </dgm:pt>
    <dgm:pt modelId="{6EA2513F-EAC5-4A34-920D-44A893848AE0}" type="pres">
      <dgm:prSet presAssocID="{4C25E774-937E-4242-895E-FA2FADF33938}" presName="node" presStyleLbl="node1" presStyleIdx="0" presStyleCnt="3">
        <dgm:presLayoutVars>
          <dgm:bulletEnabled val="1"/>
        </dgm:presLayoutVars>
      </dgm:prSet>
      <dgm:spPr/>
      <dgm:t>
        <a:bodyPr/>
        <a:lstStyle/>
        <a:p>
          <a:endParaRPr lang="ru-RU"/>
        </a:p>
      </dgm:t>
    </dgm:pt>
    <dgm:pt modelId="{3637C4A6-BAF7-4254-97C3-EFC893D3A8E9}" type="pres">
      <dgm:prSet presAssocID="{A919FAE6-A485-4CE7-8189-948D1A1EF613}" presName="parTrans" presStyleLbl="bgSibTrans2D1" presStyleIdx="1" presStyleCnt="3"/>
      <dgm:spPr/>
      <dgm:t>
        <a:bodyPr/>
        <a:lstStyle/>
        <a:p>
          <a:endParaRPr lang="ru-RU"/>
        </a:p>
      </dgm:t>
    </dgm:pt>
    <dgm:pt modelId="{A135DF7C-7655-4967-81ED-330C1EB930D0}" type="pres">
      <dgm:prSet presAssocID="{8FA8B9F7-751F-48D5-9F14-F1153F089293}" presName="node" presStyleLbl="node1" presStyleIdx="1" presStyleCnt="3">
        <dgm:presLayoutVars>
          <dgm:bulletEnabled val="1"/>
        </dgm:presLayoutVars>
      </dgm:prSet>
      <dgm:spPr/>
      <dgm:t>
        <a:bodyPr/>
        <a:lstStyle/>
        <a:p>
          <a:endParaRPr lang="ru-RU"/>
        </a:p>
      </dgm:t>
    </dgm:pt>
    <dgm:pt modelId="{819A4ABB-547E-400C-97DB-712EE4EC0E6A}" type="pres">
      <dgm:prSet presAssocID="{789575B5-712D-415E-A405-C34618DC633B}" presName="parTrans" presStyleLbl="bgSibTrans2D1" presStyleIdx="2" presStyleCnt="3"/>
      <dgm:spPr/>
      <dgm:t>
        <a:bodyPr/>
        <a:lstStyle/>
        <a:p>
          <a:endParaRPr lang="ru-RU"/>
        </a:p>
      </dgm:t>
    </dgm:pt>
    <dgm:pt modelId="{71CF7F91-B738-4122-B421-7DD7EC85BA54}" type="pres">
      <dgm:prSet presAssocID="{C32BE588-11E4-445A-AA0B-C751FD92295B}" presName="node" presStyleLbl="node1" presStyleIdx="2" presStyleCnt="3">
        <dgm:presLayoutVars>
          <dgm:bulletEnabled val="1"/>
        </dgm:presLayoutVars>
      </dgm:prSet>
      <dgm:spPr/>
      <dgm:t>
        <a:bodyPr/>
        <a:lstStyle/>
        <a:p>
          <a:endParaRPr lang="ru-RU"/>
        </a:p>
      </dgm:t>
    </dgm:pt>
  </dgm:ptLst>
  <dgm:cxnLst>
    <dgm:cxn modelId="{F3A4865F-7D6E-427E-AA07-46886445EC29}" type="presOf" srcId="{8FA8B9F7-751F-48D5-9F14-F1153F089293}" destId="{A135DF7C-7655-4967-81ED-330C1EB930D0}" srcOrd="0" destOrd="0" presId="urn:microsoft.com/office/officeart/2005/8/layout/radial4"/>
    <dgm:cxn modelId="{872915CB-8168-45E5-B5D3-434B1ED8DA00}" srcId="{E8474025-2AD1-43B8-9E94-7786F5698AA8}" destId="{AEC58FC1-40CF-4181-9E6F-A46AB44DBE63}" srcOrd="0" destOrd="0" parTransId="{C72D8296-409B-4BB5-BC6D-356F9F1C6F50}" sibTransId="{1EFEE74E-DE52-4581-9E25-949651508C19}"/>
    <dgm:cxn modelId="{A7B6A64A-8520-4416-97C7-75B47BC9B702}" type="presOf" srcId="{A919FAE6-A485-4CE7-8189-948D1A1EF613}" destId="{3637C4A6-BAF7-4254-97C3-EFC893D3A8E9}" srcOrd="0" destOrd="0" presId="urn:microsoft.com/office/officeart/2005/8/layout/radial4"/>
    <dgm:cxn modelId="{9BC92BA0-711A-449A-B926-0CB1B90E95AB}" srcId="{AEC58FC1-40CF-4181-9E6F-A46AB44DBE63}" destId="{8FA8B9F7-751F-48D5-9F14-F1153F089293}" srcOrd="1" destOrd="0" parTransId="{A919FAE6-A485-4CE7-8189-948D1A1EF613}" sibTransId="{2DE110D7-10E9-4FFA-867C-618CA62A8754}"/>
    <dgm:cxn modelId="{1692215A-494E-4F43-AEEE-ECA9D310A490}" type="presOf" srcId="{E8474025-2AD1-43B8-9E94-7786F5698AA8}" destId="{7C266E76-B999-4C63-946C-3DC77047D529}" srcOrd="0" destOrd="0" presId="urn:microsoft.com/office/officeart/2005/8/layout/radial4"/>
    <dgm:cxn modelId="{E0D4DC42-6AC9-4A43-9C3E-96C9750A2225}" type="presOf" srcId="{789575B5-712D-415E-A405-C34618DC633B}" destId="{819A4ABB-547E-400C-97DB-712EE4EC0E6A}" srcOrd="0" destOrd="0" presId="urn:microsoft.com/office/officeart/2005/8/layout/radial4"/>
    <dgm:cxn modelId="{165CE445-2C9F-472C-BFD9-87739955EA79}" srcId="{AEC58FC1-40CF-4181-9E6F-A46AB44DBE63}" destId="{C32BE588-11E4-445A-AA0B-C751FD92295B}" srcOrd="2" destOrd="0" parTransId="{789575B5-712D-415E-A405-C34618DC633B}" sibTransId="{8324F6BC-14BA-4C4C-B789-562F0BD6FAD9}"/>
    <dgm:cxn modelId="{6FD9CEF2-35ED-4392-9DFB-B092731A41B3}" type="presOf" srcId="{70372E7F-D8FB-438F-8A59-C1E1D3644C86}" destId="{128C3EF0-4784-44CC-AAD8-09B71D71F92B}" srcOrd="0" destOrd="0" presId="urn:microsoft.com/office/officeart/2005/8/layout/radial4"/>
    <dgm:cxn modelId="{87C00AC8-6A19-4DA7-967D-4BD5E312AEAC}" type="presOf" srcId="{AEC58FC1-40CF-4181-9E6F-A46AB44DBE63}" destId="{0A5C4138-ADCA-469D-A8B0-13A326444921}" srcOrd="0" destOrd="0" presId="urn:microsoft.com/office/officeart/2005/8/layout/radial4"/>
    <dgm:cxn modelId="{93FED419-6C9D-4E7F-A8C9-A2130184AD8A}" srcId="{AEC58FC1-40CF-4181-9E6F-A46AB44DBE63}" destId="{4C25E774-937E-4242-895E-FA2FADF33938}" srcOrd="0" destOrd="0" parTransId="{70372E7F-D8FB-438F-8A59-C1E1D3644C86}" sibTransId="{24C9E184-5E8B-4CBD-BCE0-FCF8BB51A2A8}"/>
    <dgm:cxn modelId="{9B4D0082-427C-40A3-81FB-13D1EFFF8BC5}" type="presOf" srcId="{4C25E774-937E-4242-895E-FA2FADF33938}" destId="{6EA2513F-EAC5-4A34-920D-44A893848AE0}" srcOrd="0" destOrd="0" presId="urn:microsoft.com/office/officeart/2005/8/layout/radial4"/>
    <dgm:cxn modelId="{8F434BE8-207F-4CD2-860A-8A56218724DF}" type="presOf" srcId="{C32BE588-11E4-445A-AA0B-C751FD92295B}" destId="{71CF7F91-B738-4122-B421-7DD7EC85BA54}" srcOrd="0" destOrd="0" presId="urn:microsoft.com/office/officeart/2005/8/layout/radial4"/>
    <dgm:cxn modelId="{F53D613B-704B-4AB1-9386-C49DE2828D58}" type="presParOf" srcId="{7C266E76-B999-4C63-946C-3DC77047D529}" destId="{0A5C4138-ADCA-469D-A8B0-13A326444921}" srcOrd="0" destOrd="0" presId="urn:microsoft.com/office/officeart/2005/8/layout/radial4"/>
    <dgm:cxn modelId="{17FDC41E-53EC-4D0F-9E43-56219160E524}" type="presParOf" srcId="{7C266E76-B999-4C63-946C-3DC77047D529}" destId="{128C3EF0-4784-44CC-AAD8-09B71D71F92B}" srcOrd="1" destOrd="0" presId="urn:microsoft.com/office/officeart/2005/8/layout/radial4"/>
    <dgm:cxn modelId="{11F18028-A979-4690-9BE6-0DD3139267B8}" type="presParOf" srcId="{7C266E76-B999-4C63-946C-3DC77047D529}" destId="{6EA2513F-EAC5-4A34-920D-44A893848AE0}" srcOrd="2" destOrd="0" presId="urn:microsoft.com/office/officeart/2005/8/layout/radial4"/>
    <dgm:cxn modelId="{BBB482A2-1BF6-4216-AC9B-1BC299ABB739}" type="presParOf" srcId="{7C266E76-B999-4C63-946C-3DC77047D529}" destId="{3637C4A6-BAF7-4254-97C3-EFC893D3A8E9}" srcOrd="3" destOrd="0" presId="urn:microsoft.com/office/officeart/2005/8/layout/radial4"/>
    <dgm:cxn modelId="{1F16CFE5-430F-40DB-87D2-5CC378F8CF20}" type="presParOf" srcId="{7C266E76-B999-4C63-946C-3DC77047D529}" destId="{A135DF7C-7655-4967-81ED-330C1EB930D0}" srcOrd="4" destOrd="0" presId="urn:microsoft.com/office/officeart/2005/8/layout/radial4"/>
    <dgm:cxn modelId="{4B0761D0-962C-4F26-9BD3-9CA3CEF68B9B}" type="presParOf" srcId="{7C266E76-B999-4C63-946C-3DC77047D529}" destId="{819A4ABB-547E-400C-97DB-712EE4EC0E6A}" srcOrd="5" destOrd="0" presId="urn:microsoft.com/office/officeart/2005/8/layout/radial4"/>
    <dgm:cxn modelId="{567F41D6-A9E9-401A-BA1A-595843064EBA}" type="presParOf" srcId="{7C266E76-B999-4C63-946C-3DC77047D529}" destId="{71CF7F91-B738-4122-B421-7DD7EC85BA54}" srcOrd="6" destOrd="0" presId="urn:microsoft.com/office/officeart/2005/8/layout/radial4"/>
  </dgm:cxnLst>
  <dgm:bg/>
  <dgm:whole/>
</dgm:dataModel>
</file>

<file path=ppt/diagrams/data3.xml><?xml version="1.0" encoding="utf-8"?>
<dgm:dataModel xmlns:dgm="http://schemas.openxmlformats.org/drawingml/2006/diagram" xmlns:a="http://schemas.openxmlformats.org/drawingml/2006/main">
  <dgm:ptLst>
    <dgm:pt modelId="{F501F345-FAEE-4B8D-BCFB-C7B8A9038718}" type="doc">
      <dgm:prSet loTypeId="urn:microsoft.com/office/officeart/2005/8/layout/pyramid4" loCatId="relationship" qsTypeId="urn:microsoft.com/office/officeart/2005/8/quickstyle/simple1" qsCatId="simple" csTypeId="urn:microsoft.com/office/officeart/2005/8/colors/accent1_2" csCatId="accent1" phldr="1"/>
      <dgm:spPr/>
    </dgm:pt>
    <dgm:pt modelId="{671610AF-8818-4915-86DC-864752FF32E7}">
      <dgm:prSet phldrT="[Текст]" custT="1"/>
      <dgm:spPr/>
      <dgm:t>
        <a:bodyPr/>
        <a:lstStyle/>
        <a:p>
          <a:r>
            <a:rPr lang="ru-RU" sz="900" dirty="0" smtClean="0">
              <a:solidFill>
                <a:schemeClr val="bg1"/>
              </a:solidFill>
              <a:hlinkClick xmlns:r="http://schemas.openxmlformats.org/officeDocument/2006/relationships" r:id="rId1"/>
            </a:rPr>
            <a:t>Индивидуальный предприниматель</a:t>
          </a:r>
          <a:endParaRPr lang="ru-RU" sz="900" dirty="0" smtClean="0">
            <a:solidFill>
              <a:schemeClr val="bg1"/>
            </a:solidFill>
          </a:endParaRPr>
        </a:p>
      </dgm:t>
    </dgm:pt>
    <dgm:pt modelId="{5813F14E-4F15-4DB9-857B-7BFCCF3FAB24}" type="parTrans" cxnId="{1B175AA6-21C6-400C-B7A0-C0BAD0F982A2}">
      <dgm:prSet/>
      <dgm:spPr/>
      <dgm:t>
        <a:bodyPr/>
        <a:lstStyle/>
        <a:p>
          <a:endParaRPr lang="ru-RU"/>
        </a:p>
      </dgm:t>
    </dgm:pt>
    <dgm:pt modelId="{7615BD91-F8D8-476C-9656-4B93A42B20CD}" type="sibTrans" cxnId="{1B175AA6-21C6-400C-B7A0-C0BAD0F982A2}">
      <dgm:prSet/>
      <dgm:spPr/>
      <dgm:t>
        <a:bodyPr/>
        <a:lstStyle/>
        <a:p>
          <a:endParaRPr lang="ru-RU"/>
        </a:p>
      </dgm:t>
    </dgm:pt>
    <dgm:pt modelId="{F14B14E2-C8C5-424C-B49B-DC2551EF51DB}">
      <dgm:prSet phldrT="[Текст]" custT="1"/>
      <dgm:spPr/>
      <dgm:t>
        <a:bodyPr/>
        <a:lstStyle/>
        <a:p>
          <a:r>
            <a:rPr lang="ru-RU" sz="900" u="none" dirty="0" smtClean="0">
              <a:solidFill>
                <a:schemeClr val="bg1"/>
              </a:solidFill>
              <a:hlinkClick xmlns:r="http://schemas.openxmlformats.org/officeDocument/2006/relationships" r:id="rId2"/>
            </a:rPr>
            <a:t>Общество с ограниченной ответственностью</a:t>
          </a:r>
          <a:endParaRPr lang="ru-RU" sz="900" u="none" dirty="0">
            <a:solidFill>
              <a:schemeClr val="bg1"/>
            </a:solidFill>
          </a:endParaRPr>
        </a:p>
      </dgm:t>
    </dgm:pt>
    <dgm:pt modelId="{832CCB96-7C57-4437-A830-FE87C69FEA73}" type="parTrans" cxnId="{4BAA51A7-7E53-430F-97FC-A7E53610A223}">
      <dgm:prSet/>
      <dgm:spPr/>
      <dgm:t>
        <a:bodyPr/>
        <a:lstStyle/>
        <a:p>
          <a:endParaRPr lang="ru-RU"/>
        </a:p>
      </dgm:t>
    </dgm:pt>
    <dgm:pt modelId="{CCA97DE3-0149-4EE4-AC68-8D1499FF603A}" type="sibTrans" cxnId="{4BAA51A7-7E53-430F-97FC-A7E53610A223}">
      <dgm:prSet/>
      <dgm:spPr/>
      <dgm:t>
        <a:bodyPr/>
        <a:lstStyle/>
        <a:p>
          <a:endParaRPr lang="ru-RU"/>
        </a:p>
      </dgm:t>
    </dgm:pt>
    <dgm:pt modelId="{54B36EF1-8312-4BB6-B603-C7E5B43EF3DE}">
      <dgm:prSet phldrT="[Текст]" custT="1"/>
      <dgm:spPr/>
      <dgm:t>
        <a:bodyPr/>
        <a:lstStyle/>
        <a:p>
          <a:r>
            <a:rPr lang="ru-RU" sz="900" u="none" dirty="0" smtClean="0">
              <a:solidFill>
                <a:schemeClr val="bg1"/>
              </a:solidFill>
              <a:hlinkClick xmlns:r="http://schemas.openxmlformats.org/officeDocument/2006/relationships" r:id="rId3"/>
            </a:rPr>
            <a:t>Непубличное акционерное общество</a:t>
          </a:r>
          <a:endParaRPr lang="ru-RU" sz="900" u="none" dirty="0" smtClean="0">
            <a:solidFill>
              <a:schemeClr val="bg1"/>
            </a:solidFill>
          </a:endParaRPr>
        </a:p>
      </dgm:t>
    </dgm:pt>
    <dgm:pt modelId="{44EAC12B-A7CF-4520-BA22-9EF98A91C0D7}" type="parTrans" cxnId="{1D972AE6-0312-4A0F-8D9C-15B5E1C09E45}">
      <dgm:prSet/>
      <dgm:spPr/>
      <dgm:t>
        <a:bodyPr/>
        <a:lstStyle/>
        <a:p>
          <a:endParaRPr lang="ru-RU"/>
        </a:p>
      </dgm:t>
    </dgm:pt>
    <dgm:pt modelId="{F76E1100-A17E-4F49-A4E6-5605D125F9D0}" type="sibTrans" cxnId="{1D972AE6-0312-4A0F-8D9C-15B5E1C09E45}">
      <dgm:prSet/>
      <dgm:spPr/>
      <dgm:t>
        <a:bodyPr/>
        <a:lstStyle/>
        <a:p>
          <a:endParaRPr lang="ru-RU"/>
        </a:p>
      </dgm:t>
    </dgm:pt>
    <dgm:pt modelId="{522A0593-E669-48EC-B188-80D6A0FA526B}">
      <dgm:prSet phldrT="[Текст]" custT="1"/>
      <dgm:spPr/>
      <dgm:t>
        <a:bodyPr/>
        <a:lstStyle/>
        <a:p>
          <a:r>
            <a:rPr lang="ru-RU" sz="900" u="sng" dirty="0" smtClean="0">
              <a:solidFill>
                <a:schemeClr val="bg1"/>
              </a:solidFill>
              <a:hlinkClick xmlns:r="http://schemas.openxmlformats.org/officeDocument/2006/relationships" r:id="rId4"/>
            </a:rPr>
            <a:t>Публичное акционерное общество</a:t>
          </a:r>
          <a:endParaRPr lang="ru-RU" sz="900" u="sng" dirty="0" smtClean="0">
            <a:solidFill>
              <a:schemeClr val="bg1"/>
            </a:solidFill>
          </a:endParaRPr>
        </a:p>
      </dgm:t>
    </dgm:pt>
    <dgm:pt modelId="{78306D59-B36D-44AE-8BD6-0409677CE32A}" type="parTrans" cxnId="{98AB42EE-75D0-4A4A-A719-05673344342F}">
      <dgm:prSet/>
      <dgm:spPr/>
      <dgm:t>
        <a:bodyPr/>
        <a:lstStyle/>
        <a:p>
          <a:endParaRPr lang="ru-RU"/>
        </a:p>
      </dgm:t>
    </dgm:pt>
    <dgm:pt modelId="{8E2D5453-361E-4CE6-B088-AA84F1FBC524}" type="sibTrans" cxnId="{98AB42EE-75D0-4A4A-A719-05673344342F}">
      <dgm:prSet/>
      <dgm:spPr/>
      <dgm:t>
        <a:bodyPr/>
        <a:lstStyle/>
        <a:p>
          <a:endParaRPr lang="ru-RU"/>
        </a:p>
      </dgm:t>
    </dgm:pt>
    <dgm:pt modelId="{D38E6228-C7AE-4B93-9D97-4BE1E1CADB4A}">
      <dgm:prSet phldrT="[Текст]" custT="1"/>
      <dgm:spPr/>
      <dgm:t>
        <a:bodyPr/>
        <a:lstStyle/>
        <a:p>
          <a:r>
            <a:rPr lang="ru-RU" sz="900" u="none" dirty="0" smtClean="0">
              <a:solidFill>
                <a:schemeClr val="bg1"/>
              </a:solidFill>
              <a:hlinkClick xmlns:r="http://schemas.openxmlformats.org/officeDocument/2006/relationships" r:id="rId5"/>
            </a:rPr>
            <a:t>Кооператив</a:t>
          </a:r>
          <a:endParaRPr lang="ru-RU" sz="900" u="none" dirty="0">
            <a:solidFill>
              <a:schemeClr val="bg1"/>
            </a:solidFill>
          </a:endParaRPr>
        </a:p>
      </dgm:t>
    </dgm:pt>
    <dgm:pt modelId="{167A0BFF-1446-40F3-8194-692EDF553942}" type="parTrans" cxnId="{5282B94D-8487-454C-91C4-5EFB64609854}">
      <dgm:prSet/>
      <dgm:spPr/>
      <dgm:t>
        <a:bodyPr/>
        <a:lstStyle/>
        <a:p>
          <a:endParaRPr lang="ru-RU"/>
        </a:p>
      </dgm:t>
    </dgm:pt>
    <dgm:pt modelId="{A812EC87-2424-4ACA-A991-CC55D3C2938B}" type="sibTrans" cxnId="{5282B94D-8487-454C-91C4-5EFB64609854}">
      <dgm:prSet/>
      <dgm:spPr/>
      <dgm:t>
        <a:bodyPr/>
        <a:lstStyle/>
        <a:p>
          <a:endParaRPr lang="ru-RU"/>
        </a:p>
      </dgm:t>
    </dgm:pt>
    <dgm:pt modelId="{F0F94856-3DB6-4A5A-95D3-CA7138838F35}">
      <dgm:prSet phldrT="[Текст]" custT="1"/>
      <dgm:spPr/>
      <dgm:t>
        <a:bodyPr/>
        <a:lstStyle/>
        <a:p>
          <a:r>
            <a:rPr lang="ru-RU" sz="900" dirty="0" smtClean="0">
              <a:solidFill>
                <a:schemeClr val="bg1"/>
              </a:solidFill>
            </a:rPr>
            <a:t>Полное товарищество</a:t>
          </a:r>
          <a:endParaRPr lang="ru-RU" sz="900" dirty="0">
            <a:solidFill>
              <a:schemeClr val="bg1"/>
            </a:solidFill>
          </a:endParaRPr>
        </a:p>
      </dgm:t>
    </dgm:pt>
    <dgm:pt modelId="{A833E75A-CA36-4B0A-8955-E72D707AD689}" type="parTrans" cxnId="{D058C8E2-E32F-43A5-9A09-24FD5E45B979}">
      <dgm:prSet/>
      <dgm:spPr/>
      <dgm:t>
        <a:bodyPr/>
        <a:lstStyle/>
        <a:p>
          <a:endParaRPr lang="ru-RU"/>
        </a:p>
      </dgm:t>
    </dgm:pt>
    <dgm:pt modelId="{5F8589C2-AF21-4AC5-B0E9-54B7D4D2D92D}" type="sibTrans" cxnId="{D058C8E2-E32F-43A5-9A09-24FD5E45B979}">
      <dgm:prSet/>
      <dgm:spPr/>
      <dgm:t>
        <a:bodyPr/>
        <a:lstStyle/>
        <a:p>
          <a:endParaRPr lang="ru-RU"/>
        </a:p>
      </dgm:t>
    </dgm:pt>
    <dgm:pt modelId="{7EEF8736-5E43-4D6C-9775-666A4EB0439D}">
      <dgm:prSet phldrT="[Текст]" custT="1"/>
      <dgm:spPr/>
      <dgm:t>
        <a:bodyPr/>
        <a:lstStyle/>
        <a:p>
          <a:r>
            <a:rPr lang="ru-RU" sz="900" dirty="0" smtClean="0">
              <a:solidFill>
                <a:schemeClr val="bg1"/>
              </a:solidFill>
            </a:rPr>
            <a:t>Государственное предприятие</a:t>
          </a:r>
          <a:endParaRPr lang="ru-RU" sz="900" dirty="0">
            <a:solidFill>
              <a:schemeClr val="bg1"/>
            </a:solidFill>
          </a:endParaRPr>
        </a:p>
      </dgm:t>
    </dgm:pt>
    <dgm:pt modelId="{59F4870F-B2D2-42F2-B0D4-A994E66C1D15}" type="parTrans" cxnId="{2CB0644C-2875-436C-A1A9-FB441C77B669}">
      <dgm:prSet/>
      <dgm:spPr/>
      <dgm:t>
        <a:bodyPr/>
        <a:lstStyle/>
        <a:p>
          <a:endParaRPr lang="ru-RU"/>
        </a:p>
      </dgm:t>
    </dgm:pt>
    <dgm:pt modelId="{4AEC3094-1603-4E56-A5FA-D46A2A9F2833}" type="sibTrans" cxnId="{2CB0644C-2875-436C-A1A9-FB441C77B669}">
      <dgm:prSet/>
      <dgm:spPr/>
      <dgm:t>
        <a:bodyPr/>
        <a:lstStyle/>
        <a:p>
          <a:endParaRPr lang="ru-RU"/>
        </a:p>
      </dgm:t>
    </dgm:pt>
    <dgm:pt modelId="{088AF6D9-B645-4B12-A2E3-FDD70C01BE3E}">
      <dgm:prSet phldrT="[Текст]" custT="1"/>
      <dgm:spPr/>
      <dgm:t>
        <a:bodyPr/>
        <a:lstStyle/>
        <a:p>
          <a:r>
            <a:rPr lang="ru-RU" sz="900" dirty="0" smtClean="0">
              <a:solidFill>
                <a:schemeClr val="bg1"/>
              </a:solidFill>
            </a:rPr>
            <a:t>Незаконное предпринимательство</a:t>
          </a:r>
          <a:endParaRPr lang="ru-RU" sz="900" dirty="0">
            <a:solidFill>
              <a:schemeClr val="bg1"/>
            </a:solidFill>
          </a:endParaRPr>
        </a:p>
      </dgm:t>
    </dgm:pt>
    <dgm:pt modelId="{4E48FBC7-8567-4702-857D-DA0D0EDBF6D0}" type="parTrans" cxnId="{9BA9D0DE-9DC6-442B-B9FE-3AE8692B7CD2}">
      <dgm:prSet/>
      <dgm:spPr/>
      <dgm:t>
        <a:bodyPr/>
        <a:lstStyle/>
        <a:p>
          <a:endParaRPr lang="ru-RU"/>
        </a:p>
      </dgm:t>
    </dgm:pt>
    <dgm:pt modelId="{77D16B2B-B99D-4C40-81DF-6A8AEEC18519}" type="sibTrans" cxnId="{9BA9D0DE-9DC6-442B-B9FE-3AE8692B7CD2}">
      <dgm:prSet/>
      <dgm:spPr/>
      <dgm:t>
        <a:bodyPr/>
        <a:lstStyle/>
        <a:p>
          <a:endParaRPr lang="ru-RU"/>
        </a:p>
      </dgm:t>
    </dgm:pt>
    <dgm:pt modelId="{3EF55341-596C-4623-BC88-6FBBAAF2DC36}">
      <dgm:prSet phldrT="[Текст]" custT="1"/>
      <dgm:spPr/>
      <dgm:t>
        <a:bodyPr/>
        <a:lstStyle/>
        <a:p>
          <a:r>
            <a:rPr lang="ru-RU" sz="900" dirty="0" smtClean="0">
              <a:solidFill>
                <a:schemeClr val="bg1"/>
              </a:solidFill>
            </a:rPr>
            <a:t>Товарищество на вере</a:t>
          </a:r>
          <a:br>
            <a:rPr lang="ru-RU" sz="900" dirty="0" smtClean="0">
              <a:solidFill>
                <a:schemeClr val="bg1"/>
              </a:solidFill>
            </a:rPr>
          </a:br>
          <a:endParaRPr lang="ru-RU" sz="900" dirty="0">
            <a:solidFill>
              <a:schemeClr val="bg1"/>
            </a:solidFill>
          </a:endParaRPr>
        </a:p>
      </dgm:t>
    </dgm:pt>
    <dgm:pt modelId="{CF8F0C17-CB82-4705-8F93-04E7BEB26091}" type="parTrans" cxnId="{0A873E84-1580-45F6-9BDE-423680F94CE5}">
      <dgm:prSet/>
      <dgm:spPr/>
      <dgm:t>
        <a:bodyPr/>
        <a:lstStyle/>
        <a:p>
          <a:endParaRPr lang="ru-RU"/>
        </a:p>
      </dgm:t>
    </dgm:pt>
    <dgm:pt modelId="{24AF4EE8-5F41-42BA-B412-33EBAC60B521}" type="sibTrans" cxnId="{0A873E84-1580-45F6-9BDE-423680F94CE5}">
      <dgm:prSet/>
      <dgm:spPr/>
      <dgm:t>
        <a:bodyPr/>
        <a:lstStyle/>
        <a:p>
          <a:endParaRPr lang="ru-RU"/>
        </a:p>
      </dgm:t>
    </dgm:pt>
    <dgm:pt modelId="{FC553BA6-C8EF-4F69-A913-EF68F632E955}" type="pres">
      <dgm:prSet presAssocID="{F501F345-FAEE-4B8D-BCFB-C7B8A9038718}" presName="compositeShape" presStyleCnt="0">
        <dgm:presLayoutVars>
          <dgm:chMax val="9"/>
          <dgm:dir/>
          <dgm:resizeHandles val="exact"/>
        </dgm:presLayoutVars>
      </dgm:prSet>
      <dgm:spPr/>
    </dgm:pt>
    <dgm:pt modelId="{F8DB354B-569A-4604-A615-45B72C61B685}" type="pres">
      <dgm:prSet presAssocID="{F501F345-FAEE-4B8D-BCFB-C7B8A9038718}" presName="triangle1" presStyleLbl="node1" presStyleIdx="0" presStyleCnt="9">
        <dgm:presLayoutVars>
          <dgm:bulletEnabled val="1"/>
        </dgm:presLayoutVars>
      </dgm:prSet>
      <dgm:spPr/>
      <dgm:t>
        <a:bodyPr/>
        <a:lstStyle/>
        <a:p>
          <a:endParaRPr lang="ru-RU"/>
        </a:p>
      </dgm:t>
    </dgm:pt>
    <dgm:pt modelId="{58B8849D-2E2C-48EC-BD33-235452454DAF}" type="pres">
      <dgm:prSet presAssocID="{F501F345-FAEE-4B8D-BCFB-C7B8A9038718}" presName="triangle2" presStyleLbl="node1" presStyleIdx="1" presStyleCnt="9">
        <dgm:presLayoutVars>
          <dgm:bulletEnabled val="1"/>
        </dgm:presLayoutVars>
      </dgm:prSet>
      <dgm:spPr/>
      <dgm:t>
        <a:bodyPr/>
        <a:lstStyle/>
        <a:p>
          <a:endParaRPr lang="ru-RU"/>
        </a:p>
      </dgm:t>
    </dgm:pt>
    <dgm:pt modelId="{6365A56E-6576-4F8A-B0B3-4FCCF6F0939E}" type="pres">
      <dgm:prSet presAssocID="{F501F345-FAEE-4B8D-BCFB-C7B8A9038718}" presName="triangle3" presStyleLbl="node1" presStyleIdx="2" presStyleCnt="9">
        <dgm:presLayoutVars>
          <dgm:bulletEnabled val="1"/>
        </dgm:presLayoutVars>
      </dgm:prSet>
      <dgm:spPr/>
      <dgm:t>
        <a:bodyPr/>
        <a:lstStyle/>
        <a:p>
          <a:endParaRPr lang="ru-RU"/>
        </a:p>
      </dgm:t>
    </dgm:pt>
    <dgm:pt modelId="{5AD920D3-B856-4142-98C2-6ABB856C3F58}" type="pres">
      <dgm:prSet presAssocID="{F501F345-FAEE-4B8D-BCFB-C7B8A9038718}" presName="triangle4" presStyleLbl="node1" presStyleIdx="3" presStyleCnt="9">
        <dgm:presLayoutVars>
          <dgm:bulletEnabled val="1"/>
        </dgm:presLayoutVars>
      </dgm:prSet>
      <dgm:spPr/>
      <dgm:t>
        <a:bodyPr/>
        <a:lstStyle/>
        <a:p>
          <a:endParaRPr lang="ru-RU"/>
        </a:p>
      </dgm:t>
    </dgm:pt>
    <dgm:pt modelId="{74B59F9B-9D93-4C17-B2E5-B997AC65649B}" type="pres">
      <dgm:prSet presAssocID="{F501F345-FAEE-4B8D-BCFB-C7B8A9038718}" presName="triangle5" presStyleLbl="node1" presStyleIdx="4" presStyleCnt="9">
        <dgm:presLayoutVars>
          <dgm:bulletEnabled val="1"/>
        </dgm:presLayoutVars>
      </dgm:prSet>
      <dgm:spPr/>
      <dgm:t>
        <a:bodyPr/>
        <a:lstStyle/>
        <a:p>
          <a:endParaRPr lang="ru-RU"/>
        </a:p>
      </dgm:t>
    </dgm:pt>
    <dgm:pt modelId="{F3EADA23-EEAB-4468-962A-D3D4707D8416}" type="pres">
      <dgm:prSet presAssocID="{F501F345-FAEE-4B8D-BCFB-C7B8A9038718}" presName="triangle6" presStyleLbl="node1" presStyleIdx="5" presStyleCnt="9">
        <dgm:presLayoutVars>
          <dgm:bulletEnabled val="1"/>
        </dgm:presLayoutVars>
      </dgm:prSet>
      <dgm:spPr/>
      <dgm:t>
        <a:bodyPr/>
        <a:lstStyle/>
        <a:p>
          <a:endParaRPr lang="ru-RU"/>
        </a:p>
      </dgm:t>
    </dgm:pt>
    <dgm:pt modelId="{FE242647-D24E-478C-A145-1D568B8A416B}" type="pres">
      <dgm:prSet presAssocID="{F501F345-FAEE-4B8D-BCFB-C7B8A9038718}" presName="triangle7" presStyleLbl="node1" presStyleIdx="6" presStyleCnt="9">
        <dgm:presLayoutVars>
          <dgm:bulletEnabled val="1"/>
        </dgm:presLayoutVars>
      </dgm:prSet>
      <dgm:spPr/>
      <dgm:t>
        <a:bodyPr/>
        <a:lstStyle/>
        <a:p>
          <a:endParaRPr lang="ru-RU"/>
        </a:p>
      </dgm:t>
    </dgm:pt>
    <dgm:pt modelId="{FEE3E00D-A6EC-4F7F-88DD-C42E3C17B104}" type="pres">
      <dgm:prSet presAssocID="{F501F345-FAEE-4B8D-BCFB-C7B8A9038718}" presName="triangle8" presStyleLbl="node1" presStyleIdx="7" presStyleCnt="9">
        <dgm:presLayoutVars>
          <dgm:bulletEnabled val="1"/>
        </dgm:presLayoutVars>
      </dgm:prSet>
      <dgm:spPr/>
      <dgm:t>
        <a:bodyPr/>
        <a:lstStyle/>
        <a:p>
          <a:endParaRPr lang="ru-RU"/>
        </a:p>
      </dgm:t>
    </dgm:pt>
    <dgm:pt modelId="{32019F9C-118A-401B-B689-DBCE2110DEAC}" type="pres">
      <dgm:prSet presAssocID="{F501F345-FAEE-4B8D-BCFB-C7B8A9038718}" presName="triangle9" presStyleLbl="node1" presStyleIdx="8" presStyleCnt="9">
        <dgm:presLayoutVars>
          <dgm:bulletEnabled val="1"/>
        </dgm:presLayoutVars>
      </dgm:prSet>
      <dgm:spPr/>
      <dgm:t>
        <a:bodyPr/>
        <a:lstStyle/>
        <a:p>
          <a:endParaRPr lang="ru-RU"/>
        </a:p>
      </dgm:t>
    </dgm:pt>
  </dgm:ptLst>
  <dgm:cxnLst>
    <dgm:cxn modelId="{5282B94D-8487-454C-91C4-5EFB64609854}" srcId="{F501F345-FAEE-4B8D-BCFB-C7B8A9038718}" destId="{D38E6228-C7AE-4B93-9D97-4BE1E1CADB4A}" srcOrd="4" destOrd="0" parTransId="{167A0BFF-1446-40F3-8194-692EDF553942}" sibTransId="{A812EC87-2424-4ACA-A991-CC55D3C2938B}"/>
    <dgm:cxn modelId="{D058C8E2-E32F-43A5-9A09-24FD5E45B979}" srcId="{F501F345-FAEE-4B8D-BCFB-C7B8A9038718}" destId="{F0F94856-3DB6-4A5A-95D3-CA7138838F35}" srcOrd="5" destOrd="0" parTransId="{A833E75A-CA36-4B0A-8955-E72D707AD689}" sibTransId="{5F8589C2-AF21-4AC5-B0E9-54B7D4D2D92D}"/>
    <dgm:cxn modelId="{F3CFB5DB-7A90-47AF-A170-11028821A29A}" type="presOf" srcId="{F501F345-FAEE-4B8D-BCFB-C7B8A9038718}" destId="{FC553BA6-C8EF-4F69-A913-EF68F632E955}" srcOrd="0" destOrd="0" presId="urn:microsoft.com/office/officeart/2005/8/layout/pyramid4"/>
    <dgm:cxn modelId="{98AB42EE-75D0-4A4A-A719-05673344342F}" srcId="{F501F345-FAEE-4B8D-BCFB-C7B8A9038718}" destId="{522A0593-E669-48EC-B188-80D6A0FA526B}" srcOrd="3" destOrd="0" parTransId="{78306D59-B36D-44AE-8BD6-0409677CE32A}" sibTransId="{8E2D5453-361E-4CE6-B088-AA84F1FBC524}"/>
    <dgm:cxn modelId="{1D972AE6-0312-4A0F-8D9C-15B5E1C09E45}" srcId="{F501F345-FAEE-4B8D-BCFB-C7B8A9038718}" destId="{54B36EF1-8312-4BB6-B603-C7E5B43EF3DE}" srcOrd="2" destOrd="0" parTransId="{44EAC12B-A7CF-4520-BA22-9EF98A91C0D7}" sibTransId="{F76E1100-A17E-4F49-A4E6-5605D125F9D0}"/>
    <dgm:cxn modelId="{E739BC13-560A-4050-9B44-DD6B6254BFF4}" type="presOf" srcId="{3EF55341-596C-4623-BC88-6FBBAAF2DC36}" destId="{32019F9C-118A-401B-B689-DBCE2110DEAC}" srcOrd="0" destOrd="0" presId="urn:microsoft.com/office/officeart/2005/8/layout/pyramid4"/>
    <dgm:cxn modelId="{0A873E84-1580-45F6-9BDE-423680F94CE5}" srcId="{F501F345-FAEE-4B8D-BCFB-C7B8A9038718}" destId="{3EF55341-596C-4623-BC88-6FBBAAF2DC36}" srcOrd="8" destOrd="0" parTransId="{CF8F0C17-CB82-4705-8F93-04E7BEB26091}" sibTransId="{24AF4EE8-5F41-42BA-B412-33EBAC60B521}"/>
    <dgm:cxn modelId="{7606C520-8FC0-43E6-A3E5-39F0889215F1}" type="presOf" srcId="{7EEF8736-5E43-4D6C-9775-666A4EB0439D}" destId="{FE242647-D24E-478C-A145-1D568B8A416B}" srcOrd="0" destOrd="0" presId="urn:microsoft.com/office/officeart/2005/8/layout/pyramid4"/>
    <dgm:cxn modelId="{2484D20E-7DF5-4526-8C74-885C171014CC}" type="presOf" srcId="{088AF6D9-B645-4B12-A2E3-FDD70C01BE3E}" destId="{FEE3E00D-A6EC-4F7F-88DD-C42E3C17B104}" srcOrd="0" destOrd="0" presId="urn:microsoft.com/office/officeart/2005/8/layout/pyramid4"/>
    <dgm:cxn modelId="{1B175AA6-21C6-400C-B7A0-C0BAD0F982A2}" srcId="{F501F345-FAEE-4B8D-BCFB-C7B8A9038718}" destId="{671610AF-8818-4915-86DC-864752FF32E7}" srcOrd="0" destOrd="0" parTransId="{5813F14E-4F15-4DB9-857B-7BFCCF3FAB24}" sibTransId="{7615BD91-F8D8-476C-9656-4B93A42B20CD}"/>
    <dgm:cxn modelId="{A5D7B8A4-B6D5-41B1-9568-971E680C17F7}" type="presOf" srcId="{D38E6228-C7AE-4B93-9D97-4BE1E1CADB4A}" destId="{74B59F9B-9D93-4C17-B2E5-B997AC65649B}" srcOrd="0" destOrd="0" presId="urn:microsoft.com/office/officeart/2005/8/layout/pyramid4"/>
    <dgm:cxn modelId="{2CB0644C-2875-436C-A1A9-FB441C77B669}" srcId="{F501F345-FAEE-4B8D-BCFB-C7B8A9038718}" destId="{7EEF8736-5E43-4D6C-9775-666A4EB0439D}" srcOrd="6" destOrd="0" parTransId="{59F4870F-B2D2-42F2-B0D4-A994E66C1D15}" sibTransId="{4AEC3094-1603-4E56-A5FA-D46A2A9F2833}"/>
    <dgm:cxn modelId="{4BAA51A7-7E53-430F-97FC-A7E53610A223}" srcId="{F501F345-FAEE-4B8D-BCFB-C7B8A9038718}" destId="{F14B14E2-C8C5-424C-B49B-DC2551EF51DB}" srcOrd="1" destOrd="0" parTransId="{832CCB96-7C57-4437-A830-FE87C69FEA73}" sibTransId="{CCA97DE3-0149-4EE4-AC68-8D1499FF603A}"/>
    <dgm:cxn modelId="{9BA9D0DE-9DC6-442B-B9FE-3AE8692B7CD2}" srcId="{F501F345-FAEE-4B8D-BCFB-C7B8A9038718}" destId="{088AF6D9-B645-4B12-A2E3-FDD70C01BE3E}" srcOrd="7" destOrd="0" parTransId="{4E48FBC7-8567-4702-857D-DA0D0EDBF6D0}" sibTransId="{77D16B2B-B99D-4C40-81DF-6A8AEEC18519}"/>
    <dgm:cxn modelId="{C78FFF5B-E7F7-484F-B432-795809C03499}" type="presOf" srcId="{54B36EF1-8312-4BB6-B603-C7E5B43EF3DE}" destId="{6365A56E-6576-4F8A-B0B3-4FCCF6F0939E}" srcOrd="0" destOrd="0" presId="urn:microsoft.com/office/officeart/2005/8/layout/pyramid4"/>
    <dgm:cxn modelId="{8C403629-E4DB-4DCD-BF0C-7F61301535B0}" type="presOf" srcId="{F14B14E2-C8C5-424C-B49B-DC2551EF51DB}" destId="{58B8849D-2E2C-48EC-BD33-235452454DAF}" srcOrd="0" destOrd="0" presId="urn:microsoft.com/office/officeart/2005/8/layout/pyramid4"/>
    <dgm:cxn modelId="{190389B6-81D2-4804-B873-6963B2197314}" type="presOf" srcId="{522A0593-E669-48EC-B188-80D6A0FA526B}" destId="{5AD920D3-B856-4142-98C2-6ABB856C3F58}" srcOrd="0" destOrd="0" presId="urn:microsoft.com/office/officeart/2005/8/layout/pyramid4"/>
    <dgm:cxn modelId="{C56B6E0A-AD84-4112-B9B5-124DF4291E2D}" type="presOf" srcId="{F0F94856-3DB6-4A5A-95D3-CA7138838F35}" destId="{F3EADA23-EEAB-4468-962A-D3D4707D8416}" srcOrd="0" destOrd="0" presId="urn:microsoft.com/office/officeart/2005/8/layout/pyramid4"/>
    <dgm:cxn modelId="{EACAC19F-AE27-4639-8DA7-A3EBD518A4C3}" type="presOf" srcId="{671610AF-8818-4915-86DC-864752FF32E7}" destId="{F8DB354B-569A-4604-A615-45B72C61B685}" srcOrd="0" destOrd="0" presId="urn:microsoft.com/office/officeart/2005/8/layout/pyramid4"/>
    <dgm:cxn modelId="{78E6FEBD-951E-4622-9566-6F78CEB405A0}" type="presParOf" srcId="{FC553BA6-C8EF-4F69-A913-EF68F632E955}" destId="{F8DB354B-569A-4604-A615-45B72C61B685}" srcOrd="0" destOrd="0" presId="urn:microsoft.com/office/officeart/2005/8/layout/pyramid4"/>
    <dgm:cxn modelId="{6F942C0D-5901-40B9-8B50-571AD665DE27}" type="presParOf" srcId="{FC553BA6-C8EF-4F69-A913-EF68F632E955}" destId="{58B8849D-2E2C-48EC-BD33-235452454DAF}" srcOrd="1" destOrd="0" presId="urn:microsoft.com/office/officeart/2005/8/layout/pyramid4"/>
    <dgm:cxn modelId="{D877921F-8C6A-4E34-9697-C76F40794B8D}" type="presParOf" srcId="{FC553BA6-C8EF-4F69-A913-EF68F632E955}" destId="{6365A56E-6576-4F8A-B0B3-4FCCF6F0939E}" srcOrd="2" destOrd="0" presId="urn:microsoft.com/office/officeart/2005/8/layout/pyramid4"/>
    <dgm:cxn modelId="{635846EB-F7AC-4898-9CD9-A11C64535504}" type="presParOf" srcId="{FC553BA6-C8EF-4F69-A913-EF68F632E955}" destId="{5AD920D3-B856-4142-98C2-6ABB856C3F58}" srcOrd="3" destOrd="0" presId="urn:microsoft.com/office/officeart/2005/8/layout/pyramid4"/>
    <dgm:cxn modelId="{DB128CD7-BCDD-44E9-9EF9-5D6BD8F77542}" type="presParOf" srcId="{FC553BA6-C8EF-4F69-A913-EF68F632E955}" destId="{74B59F9B-9D93-4C17-B2E5-B997AC65649B}" srcOrd="4" destOrd="0" presId="urn:microsoft.com/office/officeart/2005/8/layout/pyramid4"/>
    <dgm:cxn modelId="{2C2DE064-5448-4107-BAEA-275EB3D35001}" type="presParOf" srcId="{FC553BA6-C8EF-4F69-A913-EF68F632E955}" destId="{F3EADA23-EEAB-4468-962A-D3D4707D8416}" srcOrd="5" destOrd="0" presId="urn:microsoft.com/office/officeart/2005/8/layout/pyramid4"/>
    <dgm:cxn modelId="{A92BB509-07DF-4FA3-9143-75D25E6A46BB}" type="presParOf" srcId="{FC553BA6-C8EF-4F69-A913-EF68F632E955}" destId="{FE242647-D24E-478C-A145-1D568B8A416B}" srcOrd="6" destOrd="0" presId="urn:microsoft.com/office/officeart/2005/8/layout/pyramid4"/>
    <dgm:cxn modelId="{8FB4C191-2808-47F8-A25C-D28BC12567C5}" type="presParOf" srcId="{FC553BA6-C8EF-4F69-A913-EF68F632E955}" destId="{FEE3E00D-A6EC-4F7F-88DD-C42E3C17B104}" srcOrd="7" destOrd="0" presId="urn:microsoft.com/office/officeart/2005/8/layout/pyramid4"/>
    <dgm:cxn modelId="{DE458184-5709-44A5-AF44-99D9BF0E048B}" type="presParOf" srcId="{FC553BA6-C8EF-4F69-A913-EF68F632E955}" destId="{32019F9C-118A-401B-B689-DBCE2110DEAC}" srcOrd="8" destOrd="0" presId="urn:microsoft.com/office/officeart/2005/8/layout/pyramid4"/>
  </dgm:cxnLst>
  <dgm:bg/>
  <dgm:whole/>
</dgm:dataModel>
</file>

<file path=ppt/diagrams/data4.xml><?xml version="1.0" encoding="utf-8"?>
<dgm:dataModel xmlns:dgm="http://schemas.openxmlformats.org/drawingml/2006/diagram" xmlns:a="http://schemas.openxmlformats.org/drawingml/2006/main">
  <dgm:ptLst>
    <dgm:pt modelId="{8FDD9938-CF28-4272-8C52-E8B9F74B1BA2}" type="doc">
      <dgm:prSet loTypeId="urn:microsoft.com/office/officeart/2005/8/layout/cycle6" loCatId="relationship" qsTypeId="urn:microsoft.com/office/officeart/2005/8/quickstyle/simple1" qsCatId="simple" csTypeId="urn:microsoft.com/office/officeart/2005/8/colors/accent1_2" csCatId="accent1" phldr="1"/>
      <dgm:spPr/>
      <dgm:t>
        <a:bodyPr/>
        <a:lstStyle/>
        <a:p>
          <a:endParaRPr lang="ru-RU"/>
        </a:p>
      </dgm:t>
    </dgm:pt>
    <dgm:pt modelId="{D10296E6-5C4F-49CC-95AA-E47C08D2FA87}">
      <dgm:prSet phldrT="[Текст]"/>
      <dgm:spPr/>
      <dgm:t>
        <a:bodyPr/>
        <a:lstStyle/>
        <a:p>
          <a:r>
            <a:rPr lang="ru-RU" dirty="0" smtClean="0">
              <a:solidFill>
                <a:schemeClr val="bg1"/>
              </a:solidFill>
            </a:rPr>
            <a:t>Процесс создания новых товаров (работ, услуг), обладающих ценностью для потребителей</a:t>
          </a:r>
          <a:endParaRPr lang="ru-RU" dirty="0">
            <a:solidFill>
              <a:schemeClr val="bg1"/>
            </a:solidFill>
          </a:endParaRPr>
        </a:p>
      </dgm:t>
    </dgm:pt>
    <dgm:pt modelId="{1E805C1B-720B-45CA-9C13-A9D40DC9A96D}" type="parTrans" cxnId="{CB289129-049A-4D7B-AD97-0EB3002957F9}">
      <dgm:prSet/>
      <dgm:spPr/>
      <dgm:t>
        <a:bodyPr/>
        <a:lstStyle/>
        <a:p>
          <a:endParaRPr lang="ru-RU"/>
        </a:p>
      </dgm:t>
    </dgm:pt>
    <dgm:pt modelId="{FCC3304A-3DCE-4349-8A9E-7B1584DE3622}" type="sibTrans" cxnId="{CB289129-049A-4D7B-AD97-0EB3002957F9}">
      <dgm:prSet/>
      <dgm:spPr/>
      <dgm:t>
        <a:bodyPr/>
        <a:lstStyle/>
        <a:p>
          <a:endParaRPr lang="ru-RU"/>
        </a:p>
      </dgm:t>
    </dgm:pt>
    <dgm:pt modelId="{96790C51-39CF-4488-886F-3844701F1DF4}">
      <dgm:prSet phldrT="[Текст]"/>
      <dgm:spPr/>
      <dgm:t>
        <a:bodyPr/>
        <a:lstStyle/>
        <a:p>
          <a:r>
            <a:rPr lang="ru-RU" dirty="0" smtClean="0">
              <a:solidFill>
                <a:schemeClr val="bg1"/>
              </a:solidFill>
            </a:rPr>
            <a:t>Осуществление деятельности с целью получения прибыли</a:t>
          </a:r>
          <a:endParaRPr lang="ru-RU" dirty="0">
            <a:solidFill>
              <a:schemeClr val="bg1"/>
            </a:solidFill>
          </a:endParaRPr>
        </a:p>
      </dgm:t>
    </dgm:pt>
    <dgm:pt modelId="{B63AF482-E39D-41FE-90D3-A3A2DB3E944F}" type="parTrans" cxnId="{EAF8B282-FFC3-45D5-80D0-D15752CA314E}">
      <dgm:prSet/>
      <dgm:spPr/>
      <dgm:t>
        <a:bodyPr/>
        <a:lstStyle/>
        <a:p>
          <a:endParaRPr lang="ru-RU"/>
        </a:p>
      </dgm:t>
    </dgm:pt>
    <dgm:pt modelId="{C61B2626-CCF2-4360-8503-6F4969526858}" type="sibTrans" cxnId="{EAF8B282-FFC3-45D5-80D0-D15752CA314E}">
      <dgm:prSet/>
      <dgm:spPr/>
      <dgm:t>
        <a:bodyPr/>
        <a:lstStyle/>
        <a:p>
          <a:endParaRPr lang="ru-RU"/>
        </a:p>
      </dgm:t>
    </dgm:pt>
    <dgm:pt modelId="{0E4FE5FD-B6F3-473F-AA32-34130CBC2829}">
      <dgm:prSet phldrT="[Текст]"/>
      <dgm:spPr/>
      <dgm:t>
        <a:bodyPr/>
        <a:lstStyle/>
        <a:p>
          <a:r>
            <a:rPr lang="ru-RU" dirty="0" smtClean="0">
              <a:solidFill>
                <a:schemeClr val="bg1"/>
              </a:solidFill>
            </a:rPr>
            <a:t>Осуществление деятельности на свой страх и риск, т.е. под собственную имущественную ответственность </a:t>
          </a:r>
          <a:endParaRPr lang="ru-RU" dirty="0">
            <a:solidFill>
              <a:schemeClr val="bg1"/>
            </a:solidFill>
          </a:endParaRPr>
        </a:p>
      </dgm:t>
    </dgm:pt>
    <dgm:pt modelId="{09E74E39-2578-4DB8-8E2C-9404DE8FEF84}" type="parTrans" cxnId="{094B80F4-DE44-4964-A3D0-B8FD6CA140E5}">
      <dgm:prSet/>
      <dgm:spPr/>
      <dgm:t>
        <a:bodyPr/>
        <a:lstStyle/>
        <a:p>
          <a:endParaRPr lang="ru-RU"/>
        </a:p>
      </dgm:t>
    </dgm:pt>
    <dgm:pt modelId="{C2FA7238-5A7E-4F91-A259-E09554CD39C8}" type="sibTrans" cxnId="{094B80F4-DE44-4964-A3D0-B8FD6CA140E5}">
      <dgm:prSet/>
      <dgm:spPr/>
      <dgm:t>
        <a:bodyPr/>
        <a:lstStyle/>
        <a:p>
          <a:endParaRPr lang="ru-RU"/>
        </a:p>
      </dgm:t>
    </dgm:pt>
    <dgm:pt modelId="{53DE89E0-34EB-404A-A86E-7F49F33C7D03}">
      <dgm:prSet phldrT="[Текст]"/>
      <dgm:spPr/>
      <dgm:t>
        <a:bodyPr/>
        <a:lstStyle/>
        <a:p>
          <a:r>
            <a:rPr lang="ru-RU" dirty="0" smtClean="0">
              <a:solidFill>
                <a:schemeClr val="bg1"/>
              </a:solidFill>
            </a:rPr>
            <a:t>Системность осуществления деятельности</a:t>
          </a:r>
          <a:endParaRPr lang="ru-RU" dirty="0">
            <a:solidFill>
              <a:schemeClr val="bg1"/>
            </a:solidFill>
          </a:endParaRPr>
        </a:p>
      </dgm:t>
    </dgm:pt>
    <dgm:pt modelId="{373672C9-7648-4502-981B-E816E74E04DC}" type="parTrans" cxnId="{264752C5-D379-45CE-94D8-328907A26CA2}">
      <dgm:prSet/>
      <dgm:spPr/>
      <dgm:t>
        <a:bodyPr/>
        <a:lstStyle/>
        <a:p>
          <a:endParaRPr lang="ru-RU"/>
        </a:p>
      </dgm:t>
    </dgm:pt>
    <dgm:pt modelId="{73D38524-7189-42B6-A906-3409D08B24C9}" type="sibTrans" cxnId="{264752C5-D379-45CE-94D8-328907A26CA2}">
      <dgm:prSet/>
      <dgm:spPr/>
      <dgm:t>
        <a:bodyPr/>
        <a:lstStyle/>
        <a:p>
          <a:endParaRPr lang="ru-RU"/>
        </a:p>
      </dgm:t>
    </dgm:pt>
    <dgm:pt modelId="{86E14779-E34B-4B2F-A0A3-B501E7688C93}">
      <dgm:prSet phldrT="[Текст]"/>
      <dgm:spPr/>
      <dgm:t>
        <a:bodyPr/>
        <a:lstStyle/>
        <a:p>
          <a:r>
            <a:rPr lang="ru-RU" dirty="0" smtClean="0">
              <a:solidFill>
                <a:schemeClr val="bg1"/>
              </a:solidFill>
            </a:rPr>
            <a:t>Процесс осуществляемый на основе комбинирования факторов производства, эффективного использования имеющихся ресурсов для достижения наилучших результатов</a:t>
          </a:r>
          <a:endParaRPr lang="ru-RU" dirty="0">
            <a:solidFill>
              <a:schemeClr val="bg1"/>
            </a:solidFill>
          </a:endParaRPr>
        </a:p>
      </dgm:t>
    </dgm:pt>
    <dgm:pt modelId="{D951EDDF-3775-40FC-90B3-80225C9CC480}" type="parTrans" cxnId="{30210D56-E47B-41F5-96A8-99DF7604240B}">
      <dgm:prSet/>
      <dgm:spPr/>
      <dgm:t>
        <a:bodyPr/>
        <a:lstStyle/>
        <a:p>
          <a:endParaRPr lang="ru-RU"/>
        </a:p>
      </dgm:t>
    </dgm:pt>
    <dgm:pt modelId="{EB5367C3-4B19-457B-9D11-6DED3C1AD014}" type="sibTrans" cxnId="{30210D56-E47B-41F5-96A8-99DF7604240B}">
      <dgm:prSet/>
      <dgm:spPr/>
      <dgm:t>
        <a:bodyPr/>
        <a:lstStyle/>
        <a:p>
          <a:endParaRPr lang="ru-RU"/>
        </a:p>
      </dgm:t>
    </dgm:pt>
    <dgm:pt modelId="{9F770FE0-75BE-4C76-BBD7-CC05AB036254}" type="pres">
      <dgm:prSet presAssocID="{8FDD9938-CF28-4272-8C52-E8B9F74B1BA2}" presName="cycle" presStyleCnt="0">
        <dgm:presLayoutVars>
          <dgm:dir/>
          <dgm:resizeHandles val="exact"/>
        </dgm:presLayoutVars>
      </dgm:prSet>
      <dgm:spPr/>
      <dgm:t>
        <a:bodyPr/>
        <a:lstStyle/>
        <a:p>
          <a:endParaRPr lang="ru-RU"/>
        </a:p>
      </dgm:t>
    </dgm:pt>
    <dgm:pt modelId="{5CFB6854-DC57-4493-B3E0-A279269003C2}" type="pres">
      <dgm:prSet presAssocID="{D10296E6-5C4F-49CC-95AA-E47C08D2FA87}" presName="node" presStyleLbl="node1" presStyleIdx="0" presStyleCnt="5">
        <dgm:presLayoutVars>
          <dgm:bulletEnabled val="1"/>
        </dgm:presLayoutVars>
      </dgm:prSet>
      <dgm:spPr/>
      <dgm:t>
        <a:bodyPr/>
        <a:lstStyle/>
        <a:p>
          <a:endParaRPr lang="ru-RU"/>
        </a:p>
      </dgm:t>
    </dgm:pt>
    <dgm:pt modelId="{74BC5852-110E-4839-9868-4CFD1E4D2659}" type="pres">
      <dgm:prSet presAssocID="{D10296E6-5C4F-49CC-95AA-E47C08D2FA87}" presName="spNode" presStyleCnt="0"/>
      <dgm:spPr/>
    </dgm:pt>
    <dgm:pt modelId="{00234334-416E-41B1-A78E-A070BD8E65DA}" type="pres">
      <dgm:prSet presAssocID="{FCC3304A-3DCE-4349-8A9E-7B1584DE3622}" presName="sibTrans" presStyleLbl="sibTrans1D1" presStyleIdx="0" presStyleCnt="5"/>
      <dgm:spPr/>
      <dgm:t>
        <a:bodyPr/>
        <a:lstStyle/>
        <a:p>
          <a:endParaRPr lang="ru-RU"/>
        </a:p>
      </dgm:t>
    </dgm:pt>
    <dgm:pt modelId="{19BF10FA-FA33-4646-BB9E-302E830434EA}" type="pres">
      <dgm:prSet presAssocID="{96790C51-39CF-4488-886F-3844701F1DF4}" presName="node" presStyleLbl="node1" presStyleIdx="1" presStyleCnt="5">
        <dgm:presLayoutVars>
          <dgm:bulletEnabled val="1"/>
        </dgm:presLayoutVars>
      </dgm:prSet>
      <dgm:spPr/>
      <dgm:t>
        <a:bodyPr/>
        <a:lstStyle/>
        <a:p>
          <a:endParaRPr lang="ru-RU"/>
        </a:p>
      </dgm:t>
    </dgm:pt>
    <dgm:pt modelId="{F9B3DA4C-DB0E-4C7B-B5FB-241D6A1B63A9}" type="pres">
      <dgm:prSet presAssocID="{96790C51-39CF-4488-886F-3844701F1DF4}" presName="spNode" presStyleCnt="0"/>
      <dgm:spPr/>
    </dgm:pt>
    <dgm:pt modelId="{D2C50F82-9F00-4C00-89A8-4961DF2801EF}" type="pres">
      <dgm:prSet presAssocID="{C61B2626-CCF2-4360-8503-6F4969526858}" presName="sibTrans" presStyleLbl="sibTrans1D1" presStyleIdx="1" presStyleCnt="5"/>
      <dgm:spPr/>
      <dgm:t>
        <a:bodyPr/>
        <a:lstStyle/>
        <a:p>
          <a:endParaRPr lang="ru-RU"/>
        </a:p>
      </dgm:t>
    </dgm:pt>
    <dgm:pt modelId="{7FE34C22-1928-4187-B0DB-175C140E6675}" type="pres">
      <dgm:prSet presAssocID="{0E4FE5FD-B6F3-473F-AA32-34130CBC2829}" presName="node" presStyleLbl="node1" presStyleIdx="2" presStyleCnt="5">
        <dgm:presLayoutVars>
          <dgm:bulletEnabled val="1"/>
        </dgm:presLayoutVars>
      </dgm:prSet>
      <dgm:spPr/>
      <dgm:t>
        <a:bodyPr/>
        <a:lstStyle/>
        <a:p>
          <a:endParaRPr lang="ru-RU"/>
        </a:p>
      </dgm:t>
    </dgm:pt>
    <dgm:pt modelId="{37534333-4F4D-4092-BC68-E6FC8FD71030}" type="pres">
      <dgm:prSet presAssocID="{0E4FE5FD-B6F3-473F-AA32-34130CBC2829}" presName="spNode" presStyleCnt="0"/>
      <dgm:spPr/>
    </dgm:pt>
    <dgm:pt modelId="{C00B4A60-FE3F-4815-85A6-C2D0D8400A75}" type="pres">
      <dgm:prSet presAssocID="{C2FA7238-5A7E-4F91-A259-E09554CD39C8}" presName="sibTrans" presStyleLbl="sibTrans1D1" presStyleIdx="2" presStyleCnt="5"/>
      <dgm:spPr/>
      <dgm:t>
        <a:bodyPr/>
        <a:lstStyle/>
        <a:p>
          <a:endParaRPr lang="ru-RU"/>
        </a:p>
      </dgm:t>
    </dgm:pt>
    <dgm:pt modelId="{B4C98CBB-41B4-4A63-AEF9-4A056D5AB0D0}" type="pres">
      <dgm:prSet presAssocID="{53DE89E0-34EB-404A-A86E-7F49F33C7D03}" presName="node" presStyleLbl="node1" presStyleIdx="3" presStyleCnt="5">
        <dgm:presLayoutVars>
          <dgm:bulletEnabled val="1"/>
        </dgm:presLayoutVars>
      </dgm:prSet>
      <dgm:spPr/>
      <dgm:t>
        <a:bodyPr/>
        <a:lstStyle/>
        <a:p>
          <a:endParaRPr lang="ru-RU"/>
        </a:p>
      </dgm:t>
    </dgm:pt>
    <dgm:pt modelId="{1FF9BB88-414E-4B85-AC73-085530C06F45}" type="pres">
      <dgm:prSet presAssocID="{53DE89E0-34EB-404A-A86E-7F49F33C7D03}" presName="spNode" presStyleCnt="0"/>
      <dgm:spPr/>
    </dgm:pt>
    <dgm:pt modelId="{C1F2AB58-5D97-4B4E-970B-B48DD8A84792}" type="pres">
      <dgm:prSet presAssocID="{73D38524-7189-42B6-A906-3409D08B24C9}" presName="sibTrans" presStyleLbl="sibTrans1D1" presStyleIdx="3" presStyleCnt="5"/>
      <dgm:spPr/>
      <dgm:t>
        <a:bodyPr/>
        <a:lstStyle/>
        <a:p>
          <a:endParaRPr lang="ru-RU"/>
        </a:p>
      </dgm:t>
    </dgm:pt>
    <dgm:pt modelId="{24F2EEC7-FAEF-4E1E-9718-F9A50EAAB1A5}" type="pres">
      <dgm:prSet presAssocID="{86E14779-E34B-4B2F-A0A3-B501E7688C93}" presName="node" presStyleLbl="node1" presStyleIdx="4" presStyleCnt="5">
        <dgm:presLayoutVars>
          <dgm:bulletEnabled val="1"/>
        </dgm:presLayoutVars>
      </dgm:prSet>
      <dgm:spPr/>
      <dgm:t>
        <a:bodyPr/>
        <a:lstStyle/>
        <a:p>
          <a:endParaRPr lang="ru-RU"/>
        </a:p>
      </dgm:t>
    </dgm:pt>
    <dgm:pt modelId="{29E4C4BF-AC8F-4F1C-96B6-8E43471D4EAB}" type="pres">
      <dgm:prSet presAssocID="{86E14779-E34B-4B2F-A0A3-B501E7688C93}" presName="spNode" presStyleCnt="0"/>
      <dgm:spPr/>
    </dgm:pt>
    <dgm:pt modelId="{D1DB88EF-A0A7-47C4-B238-851EE49DBF68}" type="pres">
      <dgm:prSet presAssocID="{EB5367C3-4B19-457B-9D11-6DED3C1AD014}" presName="sibTrans" presStyleLbl="sibTrans1D1" presStyleIdx="4" presStyleCnt="5"/>
      <dgm:spPr/>
      <dgm:t>
        <a:bodyPr/>
        <a:lstStyle/>
        <a:p>
          <a:endParaRPr lang="ru-RU"/>
        </a:p>
      </dgm:t>
    </dgm:pt>
  </dgm:ptLst>
  <dgm:cxnLst>
    <dgm:cxn modelId="{3CA89E35-DFB4-4187-BAB7-3D1D9F8A8D0E}" type="presOf" srcId="{EB5367C3-4B19-457B-9D11-6DED3C1AD014}" destId="{D1DB88EF-A0A7-47C4-B238-851EE49DBF68}" srcOrd="0" destOrd="0" presId="urn:microsoft.com/office/officeart/2005/8/layout/cycle6"/>
    <dgm:cxn modelId="{CB289129-049A-4D7B-AD97-0EB3002957F9}" srcId="{8FDD9938-CF28-4272-8C52-E8B9F74B1BA2}" destId="{D10296E6-5C4F-49CC-95AA-E47C08D2FA87}" srcOrd="0" destOrd="0" parTransId="{1E805C1B-720B-45CA-9C13-A9D40DC9A96D}" sibTransId="{FCC3304A-3DCE-4349-8A9E-7B1584DE3622}"/>
    <dgm:cxn modelId="{2B44DC25-9484-489B-9BAE-ACFB8913632D}" type="presOf" srcId="{53DE89E0-34EB-404A-A86E-7F49F33C7D03}" destId="{B4C98CBB-41B4-4A63-AEF9-4A056D5AB0D0}" srcOrd="0" destOrd="0" presId="urn:microsoft.com/office/officeart/2005/8/layout/cycle6"/>
    <dgm:cxn modelId="{0B18293D-FD2A-47C2-99F1-2D7C67B685CC}" type="presOf" srcId="{86E14779-E34B-4B2F-A0A3-B501E7688C93}" destId="{24F2EEC7-FAEF-4E1E-9718-F9A50EAAB1A5}" srcOrd="0" destOrd="0" presId="urn:microsoft.com/office/officeart/2005/8/layout/cycle6"/>
    <dgm:cxn modelId="{9373C58C-882D-4A9D-BF1E-C62C0D1C46AB}" type="presOf" srcId="{D10296E6-5C4F-49CC-95AA-E47C08D2FA87}" destId="{5CFB6854-DC57-4493-B3E0-A279269003C2}" srcOrd="0" destOrd="0" presId="urn:microsoft.com/office/officeart/2005/8/layout/cycle6"/>
    <dgm:cxn modelId="{17E969B7-ECBF-4765-B25A-DD8BE15622F0}" type="presOf" srcId="{96790C51-39CF-4488-886F-3844701F1DF4}" destId="{19BF10FA-FA33-4646-BB9E-302E830434EA}" srcOrd="0" destOrd="0" presId="urn:microsoft.com/office/officeart/2005/8/layout/cycle6"/>
    <dgm:cxn modelId="{30210D56-E47B-41F5-96A8-99DF7604240B}" srcId="{8FDD9938-CF28-4272-8C52-E8B9F74B1BA2}" destId="{86E14779-E34B-4B2F-A0A3-B501E7688C93}" srcOrd="4" destOrd="0" parTransId="{D951EDDF-3775-40FC-90B3-80225C9CC480}" sibTransId="{EB5367C3-4B19-457B-9D11-6DED3C1AD014}"/>
    <dgm:cxn modelId="{094B80F4-DE44-4964-A3D0-B8FD6CA140E5}" srcId="{8FDD9938-CF28-4272-8C52-E8B9F74B1BA2}" destId="{0E4FE5FD-B6F3-473F-AA32-34130CBC2829}" srcOrd="2" destOrd="0" parTransId="{09E74E39-2578-4DB8-8E2C-9404DE8FEF84}" sibTransId="{C2FA7238-5A7E-4F91-A259-E09554CD39C8}"/>
    <dgm:cxn modelId="{6CDAF672-EF0E-44D6-A4A2-8045D88C9EA8}" type="presOf" srcId="{73D38524-7189-42B6-A906-3409D08B24C9}" destId="{C1F2AB58-5D97-4B4E-970B-B48DD8A84792}" srcOrd="0" destOrd="0" presId="urn:microsoft.com/office/officeart/2005/8/layout/cycle6"/>
    <dgm:cxn modelId="{07B1E965-3EC3-40D0-8956-7D207E7B2910}" type="presOf" srcId="{0E4FE5FD-B6F3-473F-AA32-34130CBC2829}" destId="{7FE34C22-1928-4187-B0DB-175C140E6675}" srcOrd="0" destOrd="0" presId="urn:microsoft.com/office/officeart/2005/8/layout/cycle6"/>
    <dgm:cxn modelId="{20540105-19A0-4CFD-9F8B-3A1DBF4EEEA0}" type="presOf" srcId="{FCC3304A-3DCE-4349-8A9E-7B1584DE3622}" destId="{00234334-416E-41B1-A78E-A070BD8E65DA}" srcOrd="0" destOrd="0" presId="urn:microsoft.com/office/officeart/2005/8/layout/cycle6"/>
    <dgm:cxn modelId="{D899460A-5E6D-49D3-81F6-31FC1836C81C}" type="presOf" srcId="{C2FA7238-5A7E-4F91-A259-E09554CD39C8}" destId="{C00B4A60-FE3F-4815-85A6-C2D0D8400A75}" srcOrd="0" destOrd="0" presId="urn:microsoft.com/office/officeart/2005/8/layout/cycle6"/>
    <dgm:cxn modelId="{EAF8B282-FFC3-45D5-80D0-D15752CA314E}" srcId="{8FDD9938-CF28-4272-8C52-E8B9F74B1BA2}" destId="{96790C51-39CF-4488-886F-3844701F1DF4}" srcOrd="1" destOrd="0" parTransId="{B63AF482-E39D-41FE-90D3-A3A2DB3E944F}" sibTransId="{C61B2626-CCF2-4360-8503-6F4969526858}"/>
    <dgm:cxn modelId="{B26C0598-B895-4F8B-9429-779D970A7748}" type="presOf" srcId="{8FDD9938-CF28-4272-8C52-E8B9F74B1BA2}" destId="{9F770FE0-75BE-4C76-BBD7-CC05AB036254}" srcOrd="0" destOrd="0" presId="urn:microsoft.com/office/officeart/2005/8/layout/cycle6"/>
    <dgm:cxn modelId="{264752C5-D379-45CE-94D8-328907A26CA2}" srcId="{8FDD9938-CF28-4272-8C52-E8B9F74B1BA2}" destId="{53DE89E0-34EB-404A-A86E-7F49F33C7D03}" srcOrd="3" destOrd="0" parTransId="{373672C9-7648-4502-981B-E816E74E04DC}" sibTransId="{73D38524-7189-42B6-A906-3409D08B24C9}"/>
    <dgm:cxn modelId="{E4CD8167-B4B8-4D7B-90F4-B1D80F05D975}" type="presOf" srcId="{C61B2626-CCF2-4360-8503-6F4969526858}" destId="{D2C50F82-9F00-4C00-89A8-4961DF2801EF}" srcOrd="0" destOrd="0" presId="urn:microsoft.com/office/officeart/2005/8/layout/cycle6"/>
    <dgm:cxn modelId="{8A23556C-3A19-414F-8EC8-8B8278A8BAAC}" type="presParOf" srcId="{9F770FE0-75BE-4C76-BBD7-CC05AB036254}" destId="{5CFB6854-DC57-4493-B3E0-A279269003C2}" srcOrd="0" destOrd="0" presId="urn:microsoft.com/office/officeart/2005/8/layout/cycle6"/>
    <dgm:cxn modelId="{3095182B-6DEF-4BDC-85C8-D8777A21BDCC}" type="presParOf" srcId="{9F770FE0-75BE-4C76-BBD7-CC05AB036254}" destId="{74BC5852-110E-4839-9868-4CFD1E4D2659}" srcOrd="1" destOrd="0" presId="urn:microsoft.com/office/officeart/2005/8/layout/cycle6"/>
    <dgm:cxn modelId="{582F875C-09EC-4A6D-B8BC-6615AAAC07E2}" type="presParOf" srcId="{9F770FE0-75BE-4C76-BBD7-CC05AB036254}" destId="{00234334-416E-41B1-A78E-A070BD8E65DA}" srcOrd="2" destOrd="0" presId="urn:microsoft.com/office/officeart/2005/8/layout/cycle6"/>
    <dgm:cxn modelId="{0828B7B8-F301-40B3-A8A5-80244C11EBFA}" type="presParOf" srcId="{9F770FE0-75BE-4C76-BBD7-CC05AB036254}" destId="{19BF10FA-FA33-4646-BB9E-302E830434EA}" srcOrd="3" destOrd="0" presId="urn:microsoft.com/office/officeart/2005/8/layout/cycle6"/>
    <dgm:cxn modelId="{91F257D2-3E10-44BF-9B27-70037CBAE012}" type="presParOf" srcId="{9F770FE0-75BE-4C76-BBD7-CC05AB036254}" destId="{F9B3DA4C-DB0E-4C7B-B5FB-241D6A1B63A9}" srcOrd="4" destOrd="0" presId="urn:microsoft.com/office/officeart/2005/8/layout/cycle6"/>
    <dgm:cxn modelId="{0107FF9C-0675-49C8-BFF1-17AD1A9B2DC2}" type="presParOf" srcId="{9F770FE0-75BE-4C76-BBD7-CC05AB036254}" destId="{D2C50F82-9F00-4C00-89A8-4961DF2801EF}" srcOrd="5" destOrd="0" presId="urn:microsoft.com/office/officeart/2005/8/layout/cycle6"/>
    <dgm:cxn modelId="{AC30D5D6-969C-4F88-8118-18718A5E61A4}" type="presParOf" srcId="{9F770FE0-75BE-4C76-BBD7-CC05AB036254}" destId="{7FE34C22-1928-4187-B0DB-175C140E6675}" srcOrd="6" destOrd="0" presId="urn:microsoft.com/office/officeart/2005/8/layout/cycle6"/>
    <dgm:cxn modelId="{CC99EFA9-F952-4683-9607-236E3AC00417}" type="presParOf" srcId="{9F770FE0-75BE-4C76-BBD7-CC05AB036254}" destId="{37534333-4F4D-4092-BC68-E6FC8FD71030}" srcOrd="7" destOrd="0" presId="urn:microsoft.com/office/officeart/2005/8/layout/cycle6"/>
    <dgm:cxn modelId="{4920BE63-7DE4-4E81-9F36-4166447BCD91}" type="presParOf" srcId="{9F770FE0-75BE-4C76-BBD7-CC05AB036254}" destId="{C00B4A60-FE3F-4815-85A6-C2D0D8400A75}" srcOrd="8" destOrd="0" presId="urn:microsoft.com/office/officeart/2005/8/layout/cycle6"/>
    <dgm:cxn modelId="{8F6EA0EE-AC25-4795-9254-E4999556EEC6}" type="presParOf" srcId="{9F770FE0-75BE-4C76-BBD7-CC05AB036254}" destId="{B4C98CBB-41B4-4A63-AEF9-4A056D5AB0D0}" srcOrd="9" destOrd="0" presId="urn:microsoft.com/office/officeart/2005/8/layout/cycle6"/>
    <dgm:cxn modelId="{4970A019-429C-471A-892D-33993E4B4076}" type="presParOf" srcId="{9F770FE0-75BE-4C76-BBD7-CC05AB036254}" destId="{1FF9BB88-414E-4B85-AC73-085530C06F45}" srcOrd="10" destOrd="0" presId="urn:microsoft.com/office/officeart/2005/8/layout/cycle6"/>
    <dgm:cxn modelId="{D8461FC5-8D6C-48C8-96AE-4A72BA1B8A45}" type="presParOf" srcId="{9F770FE0-75BE-4C76-BBD7-CC05AB036254}" destId="{C1F2AB58-5D97-4B4E-970B-B48DD8A84792}" srcOrd="11" destOrd="0" presId="urn:microsoft.com/office/officeart/2005/8/layout/cycle6"/>
    <dgm:cxn modelId="{C4D26EF0-1357-4D03-BA24-4CFAAF83B21C}" type="presParOf" srcId="{9F770FE0-75BE-4C76-BBD7-CC05AB036254}" destId="{24F2EEC7-FAEF-4E1E-9718-F9A50EAAB1A5}" srcOrd="12" destOrd="0" presId="urn:microsoft.com/office/officeart/2005/8/layout/cycle6"/>
    <dgm:cxn modelId="{14592306-7FBA-4048-AF97-D8CFB52C9F63}" type="presParOf" srcId="{9F770FE0-75BE-4C76-BBD7-CC05AB036254}" destId="{29E4C4BF-AC8F-4F1C-96B6-8E43471D4EAB}" srcOrd="13" destOrd="0" presId="urn:microsoft.com/office/officeart/2005/8/layout/cycle6"/>
    <dgm:cxn modelId="{41ABF38C-732A-4E14-B83F-E04F1450B2F8}" type="presParOf" srcId="{9F770FE0-75BE-4C76-BBD7-CC05AB036254}" destId="{D1DB88EF-A0A7-47C4-B238-851EE49DBF68}" srcOrd="14" destOrd="0" presId="urn:microsoft.com/office/officeart/2005/8/layout/cycle6"/>
  </dgm:cxnLst>
  <dgm:bg/>
  <dgm:whole/>
</dgm:dataModel>
</file>

<file path=ppt/diagrams/data5.xml><?xml version="1.0" encoding="utf-8"?>
<dgm:dataModel xmlns:dgm="http://schemas.openxmlformats.org/drawingml/2006/diagram" xmlns:a="http://schemas.openxmlformats.org/drawingml/2006/main">
  <dgm:ptLst>
    <dgm:pt modelId="{EC6FA831-FBED-42DC-A70E-FDB1D804E8EC}"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ru-RU"/>
        </a:p>
      </dgm:t>
    </dgm:pt>
    <dgm:pt modelId="{D946A7F8-3CC1-427C-93BF-67FC3AAD65F0}">
      <dgm:prSet phldrT="[Текст]"/>
      <dgm:spPr/>
      <dgm:t>
        <a:bodyPr/>
        <a:lstStyle/>
        <a:p>
          <a:r>
            <a:rPr lang="ru-RU" dirty="0" smtClean="0"/>
            <a:t>Новаторская функция</a:t>
          </a:r>
          <a:endParaRPr lang="ru-RU" dirty="0"/>
        </a:p>
      </dgm:t>
    </dgm:pt>
    <dgm:pt modelId="{27423EB0-4434-4735-BA1B-375E4DF4BF35}" type="parTrans" cxnId="{61AA0612-DC40-486E-AE19-37A8379613A5}">
      <dgm:prSet/>
      <dgm:spPr/>
      <dgm:t>
        <a:bodyPr/>
        <a:lstStyle/>
        <a:p>
          <a:endParaRPr lang="ru-RU"/>
        </a:p>
      </dgm:t>
    </dgm:pt>
    <dgm:pt modelId="{1ED56BB8-B519-42AE-AF7B-87F77038513E}" type="sibTrans" cxnId="{61AA0612-DC40-486E-AE19-37A8379613A5}">
      <dgm:prSet/>
      <dgm:spPr/>
      <dgm:t>
        <a:bodyPr/>
        <a:lstStyle/>
        <a:p>
          <a:endParaRPr lang="ru-RU"/>
        </a:p>
      </dgm:t>
    </dgm:pt>
    <dgm:pt modelId="{1FDC1726-CE90-485F-9620-BC01CD4F2387}">
      <dgm:prSet phldrT="[Текст]"/>
      <dgm:spPr/>
      <dgm:t>
        <a:bodyPr/>
        <a:lstStyle/>
        <a:p>
          <a:r>
            <a:rPr lang="ru-RU" dirty="0" smtClean="0"/>
            <a:t>Содействие процессу продуцирования новых идей, осуществление опытно-конструкторских разработок, создание новых товаров, предоставление новых услуг и т.д.</a:t>
          </a:r>
          <a:endParaRPr lang="ru-RU" dirty="0"/>
        </a:p>
      </dgm:t>
    </dgm:pt>
    <dgm:pt modelId="{F4C8A6AD-16EB-41D3-BCDD-6E2ABB35D1DA}" type="parTrans" cxnId="{B38F30B6-4136-4AB6-957F-F33D0763B6F5}">
      <dgm:prSet/>
      <dgm:spPr/>
      <dgm:t>
        <a:bodyPr/>
        <a:lstStyle/>
        <a:p>
          <a:endParaRPr lang="ru-RU"/>
        </a:p>
      </dgm:t>
    </dgm:pt>
    <dgm:pt modelId="{D7D61369-410E-4648-A271-C358CCFE1251}" type="sibTrans" cxnId="{B38F30B6-4136-4AB6-957F-F33D0763B6F5}">
      <dgm:prSet/>
      <dgm:spPr/>
      <dgm:t>
        <a:bodyPr/>
        <a:lstStyle/>
        <a:p>
          <a:endParaRPr lang="ru-RU"/>
        </a:p>
      </dgm:t>
    </dgm:pt>
    <dgm:pt modelId="{D915A6E6-CDB1-4287-AEB0-7576C46C1499}">
      <dgm:prSet phldrT="[Текст]"/>
      <dgm:spPr/>
      <dgm:t>
        <a:bodyPr/>
        <a:lstStyle/>
        <a:p>
          <a:r>
            <a:rPr lang="ru-RU" dirty="0" smtClean="0"/>
            <a:t>Организационная</a:t>
          </a:r>
          <a:r>
            <a:rPr lang="en-US" dirty="0" smtClean="0"/>
            <a:t> </a:t>
          </a:r>
          <a:r>
            <a:rPr lang="ru-RU" dirty="0" smtClean="0"/>
            <a:t>функция</a:t>
          </a:r>
          <a:endParaRPr lang="ru-RU" dirty="0"/>
        </a:p>
      </dgm:t>
    </dgm:pt>
    <dgm:pt modelId="{9B70E3F4-D349-41DF-8B25-EE334C89B989}" type="parTrans" cxnId="{FB598773-A3F3-4048-8317-BC47A7F2F750}">
      <dgm:prSet/>
      <dgm:spPr/>
      <dgm:t>
        <a:bodyPr/>
        <a:lstStyle/>
        <a:p>
          <a:endParaRPr lang="ru-RU"/>
        </a:p>
      </dgm:t>
    </dgm:pt>
    <dgm:pt modelId="{B09378C0-0489-469D-ACF6-063DB9B9CEBD}" type="sibTrans" cxnId="{FB598773-A3F3-4048-8317-BC47A7F2F750}">
      <dgm:prSet/>
      <dgm:spPr/>
      <dgm:t>
        <a:bodyPr/>
        <a:lstStyle/>
        <a:p>
          <a:endParaRPr lang="ru-RU"/>
        </a:p>
      </dgm:t>
    </dgm:pt>
    <dgm:pt modelId="{D57A253F-842F-4FE9-BE9F-417751729790}">
      <dgm:prSet phldrT="[Текст]"/>
      <dgm:spPr/>
      <dgm:t>
        <a:bodyPr/>
        <a:lstStyle/>
        <a:p>
          <a:r>
            <a:rPr lang="ru-RU" dirty="0" smtClean="0"/>
            <a:t>Внедрение новых форм и методов организации производства, новых форм заработной платы и их оптимальной интеграции с традиционными</a:t>
          </a:r>
          <a:endParaRPr lang="ru-RU" dirty="0"/>
        </a:p>
      </dgm:t>
    </dgm:pt>
    <dgm:pt modelId="{48CAAD7E-822C-4821-98EB-49C301591100}" type="parTrans" cxnId="{0A5DEF71-1E43-4E45-86F2-148C535F4C52}">
      <dgm:prSet/>
      <dgm:spPr/>
      <dgm:t>
        <a:bodyPr/>
        <a:lstStyle/>
        <a:p>
          <a:endParaRPr lang="ru-RU"/>
        </a:p>
      </dgm:t>
    </dgm:pt>
    <dgm:pt modelId="{3CE0B657-1B17-4CCE-9C85-C22FEEE866B5}" type="sibTrans" cxnId="{0A5DEF71-1E43-4E45-86F2-148C535F4C52}">
      <dgm:prSet/>
      <dgm:spPr/>
      <dgm:t>
        <a:bodyPr/>
        <a:lstStyle/>
        <a:p>
          <a:endParaRPr lang="ru-RU"/>
        </a:p>
      </dgm:t>
    </dgm:pt>
    <dgm:pt modelId="{8F5A3055-6FB2-4E9E-AB87-AAC2875FE815}">
      <dgm:prSet phldrT="[Текст]"/>
      <dgm:spPr/>
      <dgm:t>
        <a:bodyPr/>
        <a:lstStyle/>
        <a:p>
          <a:r>
            <a:rPr lang="ru-RU" dirty="0" smtClean="0"/>
            <a:t>Хозяйственная функция</a:t>
          </a:r>
          <a:endParaRPr lang="ru-RU" dirty="0"/>
        </a:p>
      </dgm:t>
    </dgm:pt>
    <dgm:pt modelId="{B182EE78-C205-4C52-A9A5-EB2832E381E8}" type="parTrans" cxnId="{F22B7D8A-2E1C-405B-8BD9-1CF2D68694EE}">
      <dgm:prSet/>
      <dgm:spPr/>
      <dgm:t>
        <a:bodyPr/>
        <a:lstStyle/>
        <a:p>
          <a:endParaRPr lang="ru-RU"/>
        </a:p>
      </dgm:t>
    </dgm:pt>
    <dgm:pt modelId="{D896B480-BFCA-4811-9999-734A2BEAD3C1}" type="sibTrans" cxnId="{F22B7D8A-2E1C-405B-8BD9-1CF2D68694EE}">
      <dgm:prSet/>
      <dgm:spPr/>
      <dgm:t>
        <a:bodyPr/>
        <a:lstStyle/>
        <a:p>
          <a:endParaRPr lang="ru-RU"/>
        </a:p>
      </dgm:t>
    </dgm:pt>
    <dgm:pt modelId="{7475B94F-C124-4F13-A61C-BED8EFCDF373}">
      <dgm:prSet phldrT="[Текст]"/>
      <dgm:spPr/>
      <dgm:t>
        <a:bodyPr/>
        <a:lstStyle/>
        <a:p>
          <a:r>
            <a:rPr lang="ru-RU" dirty="0" smtClean="0"/>
            <a:t>Наиболее эффективное использование трудовых, материальных, финансовых, интеллектуальных и информационных ресурсов</a:t>
          </a:r>
          <a:endParaRPr lang="ru-RU" dirty="0"/>
        </a:p>
      </dgm:t>
    </dgm:pt>
    <dgm:pt modelId="{0C4E6E40-1499-49A1-8413-21C72EA53CAA}" type="parTrans" cxnId="{6DF46530-302D-4BB6-99A2-1404F9192349}">
      <dgm:prSet/>
      <dgm:spPr/>
      <dgm:t>
        <a:bodyPr/>
        <a:lstStyle/>
        <a:p>
          <a:endParaRPr lang="ru-RU"/>
        </a:p>
      </dgm:t>
    </dgm:pt>
    <dgm:pt modelId="{241372D5-CBF5-4AF3-A2D7-CABEECF5DD61}" type="sibTrans" cxnId="{6DF46530-302D-4BB6-99A2-1404F9192349}">
      <dgm:prSet/>
      <dgm:spPr/>
      <dgm:t>
        <a:bodyPr/>
        <a:lstStyle/>
        <a:p>
          <a:endParaRPr lang="ru-RU"/>
        </a:p>
      </dgm:t>
    </dgm:pt>
    <dgm:pt modelId="{DAC28642-EBC0-4A51-A229-D4B25E2F8DA3}">
      <dgm:prSet phldrT="[Текст]"/>
      <dgm:spPr/>
      <dgm:t>
        <a:bodyPr/>
        <a:lstStyle/>
        <a:p>
          <a:r>
            <a:rPr lang="ru-RU" dirty="0" smtClean="0"/>
            <a:t>Социальная функция</a:t>
          </a:r>
          <a:endParaRPr lang="ru-RU" dirty="0"/>
        </a:p>
      </dgm:t>
    </dgm:pt>
    <dgm:pt modelId="{0BC65D24-9521-4617-BE31-6F911A255C88}" type="parTrans" cxnId="{825A00BE-52DF-4E4C-A5AF-7822DD99BBA3}">
      <dgm:prSet/>
      <dgm:spPr/>
      <dgm:t>
        <a:bodyPr/>
        <a:lstStyle/>
        <a:p>
          <a:endParaRPr lang="ru-RU"/>
        </a:p>
      </dgm:t>
    </dgm:pt>
    <dgm:pt modelId="{4855E015-D00E-4FA5-A87D-8994F0AE3D12}" type="sibTrans" cxnId="{825A00BE-52DF-4E4C-A5AF-7822DD99BBA3}">
      <dgm:prSet/>
      <dgm:spPr/>
      <dgm:t>
        <a:bodyPr/>
        <a:lstStyle/>
        <a:p>
          <a:endParaRPr lang="ru-RU"/>
        </a:p>
      </dgm:t>
    </dgm:pt>
    <dgm:pt modelId="{FEA7D289-1F7B-4756-88D0-49E3789AB630}">
      <dgm:prSet phldrT="[Текст]"/>
      <dgm:spPr/>
      <dgm:t>
        <a:bodyPr/>
        <a:lstStyle/>
        <a:p>
          <a:r>
            <a:rPr lang="ru-RU" dirty="0" smtClean="0"/>
            <a:t>Личностная функция</a:t>
          </a:r>
          <a:endParaRPr lang="ru-RU" dirty="0"/>
        </a:p>
      </dgm:t>
    </dgm:pt>
    <dgm:pt modelId="{D158191B-8CFD-44F5-8CA7-15CC8BB2A716}" type="parTrans" cxnId="{6196EBA9-1250-48CE-9614-6697C0C6FAEF}">
      <dgm:prSet/>
      <dgm:spPr/>
      <dgm:t>
        <a:bodyPr/>
        <a:lstStyle/>
        <a:p>
          <a:endParaRPr lang="ru-RU"/>
        </a:p>
      </dgm:t>
    </dgm:pt>
    <dgm:pt modelId="{5F8603DE-65C1-4E43-8B43-C7047DF02FA1}" type="sibTrans" cxnId="{6196EBA9-1250-48CE-9614-6697C0C6FAEF}">
      <dgm:prSet/>
      <dgm:spPr/>
      <dgm:t>
        <a:bodyPr/>
        <a:lstStyle/>
        <a:p>
          <a:endParaRPr lang="ru-RU"/>
        </a:p>
      </dgm:t>
    </dgm:pt>
    <dgm:pt modelId="{8232CA94-125A-4815-806D-CFED805216C6}">
      <dgm:prSet phldrT="[Текст]"/>
      <dgm:spPr/>
      <dgm:t>
        <a:bodyPr/>
        <a:lstStyle/>
        <a:p>
          <a:r>
            <a:rPr lang="ru-RU" dirty="0" smtClean="0"/>
            <a:t>Изготовление товаров и услуг, необходимых обществу, в соответствии с главной целью, требованиями основного экономического закона</a:t>
          </a:r>
          <a:endParaRPr lang="ru-RU" dirty="0"/>
        </a:p>
      </dgm:t>
    </dgm:pt>
    <dgm:pt modelId="{75985486-FA72-4414-BF8F-0FB4B715EE7D}" type="parTrans" cxnId="{A0FBEB78-A934-4CB6-BC63-D6841961C94E}">
      <dgm:prSet/>
      <dgm:spPr/>
      <dgm:t>
        <a:bodyPr/>
        <a:lstStyle/>
        <a:p>
          <a:endParaRPr lang="ru-RU"/>
        </a:p>
      </dgm:t>
    </dgm:pt>
    <dgm:pt modelId="{06D8C194-1AFB-497D-BB20-8F242F15F77B}" type="sibTrans" cxnId="{A0FBEB78-A934-4CB6-BC63-D6841961C94E}">
      <dgm:prSet/>
      <dgm:spPr/>
      <dgm:t>
        <a:bodyPr/>
        <a:lstStyle/>
        <a:p>
          <a:endParaRPr lang="ru-RU"/>
        </a:p>
      </dgm:t>
    </dgm:pt>
    <dgm:pt modelId="{6750031B-D1CF-4339-A634-16E09016D456}">
      <dgm:prSet phldrT="[Текст]"/>
      <dgm:spPr/>
      <dgm:t>
        <a:bodyPr/>
        <a:lstStyle/>
        <a:p>
          <a:r>
            <a:rPr lang="ru-RU" dirty="0" smtClean="0"/>
            <a:t>Самореализация предпринимателя как личности через достижение собственной цели, получение удовлетворения от своей работы </a:t>
          </a:r>
          <a:endParaRPr lang="ru-RU" dirty="0"/>
        </a:p>
      </dgm:t>
    </dgm:pt>
    <dgm:pt modelId="{B706EF58-F781-4BF4-8F6D-C5978C6492DF}" type="parTrans" cxnId="{4CE8B1C7-E825-4B64-AF3E-51BEF6AF5DC6}">
      <dgm:prSet/>
      <dgm:spPr/>
      <dgm:t>
        <a:bodyPr/>
        <a:lstStyle/>
        <a:p>
          <a:endParaRPr lang="ru-RU"/>
        </a:p>
      </dgm:t>
    </dgm:pt>
    <dgm:pt modelId="{6FC2BDA1-E07F-4F4D-B320-92538A5A7841}" type="sibTrans" cxnId="{4CE8B1C7-E825-4B64-AF3E-51BEF6AF5DC6}">
      <dgm:prSet/>
      <dgm:spPr/>
      <dgm:t>
        <a:bodyPr/>
        <a:lstStyle/>
        <a:p>
          <a:endParaRPr lang="ru-RU"/>
        </a:p>
      </dgm:t>
    </dgm:pt>
    <dgm:pt modelId="{38AD31B6-CBAE-4662-976C-B559F0AE9F3C}" type="pres">
      <dgm:prSet presAssocID="{EC6FA831-FBED-42DC-A70E-FDB1D804E8EC}" presName="Name0" presStyleCnt="0">
        <dgm:presLayoutVars>
          <dgm:dir/>
          <dgm:animLvl val="lvl"/>
          <dgm:resizeHandles val="exact"/>
        </dgm:presLayoutVars>
      </dgm:prSet>
      <dgm:spPr/>
      <dgm:t>
        <a:bodyPr/>
        <a:lstStyle/>
        <a:p>
          <a:endParaRPr lang="ru-RU"/>
        </a:p>
      </dgm:t>
    </dgm:pt>
    <dgm:pt modelId="{C06462B3-D01B-41FD-B803-C036C7F90FC8}" type="pres">
      <dgm:prSet presAssocID="{D946A7F8-3CC1-427C-93BF-67FC3AAD65F0}" presName="linNode" presStyleCnt="0"/>
      <dgm:spPr/>
    </dgm:pt>
    <dgm:pt modelId="{E80F1B29-DBA5-495C-9F36-FF747C03D9A4}" type="pres">
      <dgm:prSet presAssocID="{D946A7F8-3CC1-427C-93BF-67FC3AAD65F0}" presName="parentText" presStyleLbl="node1" presStyleIdx="0" presStyleCnt="5" custLinFactNeighborY="-3481">
        <dgm:presLayoutVars>
          <dgm:chMax val="1"/>
          <dgm:bulletEnabled val="1"/>
        </dgm:presLayoutVars>
      </dgm:prSet>
      <dgm:spPr/>
      <dgm:t>
        <a:bodyPr/>
        <a:lstStyle/>
        <a:p>
          <a:endParaRPr lang="ru-RU"/>
        </a:p>
      </dgm:t>
    </dgm:pt>
    <dgm:pt modelId="{ECC623D9-D23C-43DB-BCB3-0CF2713FC170}" type="pres">
      <dgm:prSet presAssocID="{D946A7F8-3CC1-427C-93BF-67FC3AAD65F0}" presName="descendantText" presStyleLbl="alignAccFollowNode1" presStyleIdx="0" presStyleCnt="5">
        <dgm:presLayoutVars>
          <dgm:bulletEnabled val="1"/>
        </dgm:presLayoutVars>
      </dgm:prSet>
      <dgm:spPr/>
      <dgm:t>
        <a:bodyPr/>
        <a:lstStyle/>
        <a:p>
          <a:endParaRPr lang="ru-RU"/>
        </a:p>
      </dgm:t>
    </dgm:pt>
    <dgm:pt modelId="{3A0BE0F7-D40A-4E3D-BEDD-64A35FEF0DAE}" type="pres">
      <dgm:prSet presAssocID="{1ED56BB8-B519-42AE-AF7B-87F77038513E}" presName="sp" presStyleCnt="0"/>
      <dgm:spPr/>
    </dgm:pt>
    <dgm:pt modelId="{DF62C95B-F420-497B-BEAC-07125F57A4DB}" type="pres">
      <dgm:prSet presAssocID="{D915A6E6-CDB1-4287-AEB0-7576C46C1499}" presName="linNode" presStyleCnt="0"/>
      <dgm:spPr/>
    </dgm:pt>
    <dgm:pt modelId="{543E1D40-732A-47CB-A815-8BB5ED51C4FC}" type="pres">
      <dgm:prSet presAssocID="{D915A6E6-CDB1-4287-AEB0-7576C46C1499}" presName="parentText" presStyleLbl="node1" presStyleIdx="1" presStyleCnt="5">
        <dgm:presLayoutVars>
          <dgm:chMax val="1"/>
          <dgm:bulletEnabled val="1"/>
        </dgm:presLayoutVars>
      </dgm:prSet>
      <dgm:spPr/>
      <dgm:t>
        <a:bodyPr/>
        <a:lstStyle/>
        <a:p>
          <a:endParaRPr lang="ru-RU"/>
        </a:p>
      </dgm:t>
    </dgm:pt>
    <dgm:pt modelId="{AFDE5D60-29CC-43F8-A747-5D8B3136C188}" type="pres">
      <dgm:prSet presAssocID="{D915A6E6-CDB1-4287-AEB0-7576C46C1499}" presName="descendantText" presStyleLbl="alignAccFollowNode1" presStyleIdx="1" presStyleCnt="5">
        <dgm:presLayoutVars>
          <dgm:bulletEnabled val="1"/>
        </dgm:presLayoutVars>
      </dgm:prSet>
      <dgm:spPr/>
      <dgm:t>
        <a:bodyPr/>
        <a:lstStyle/>
        <a:p>
          <a:endParaRPr lang="ru-RU"/>
        </a:p>
      </dgm:t>
    </dgm:pt>
    <dgm:pt modelId="{6AE2B0D1-9EB4-46E6-8674-A4C29B1F2644}" type="pres">
      <dgm:prSet presAssocID="{B09378C0-0489-469D-ACF6-063DB9B9CEBD}" presName="sp" presStyleCnt="0"/>
      <dgm:spPr/>
    </dgm:pt>
    <dgm:pt modelId="{AE986F92-56FA-4974-92E1-BE4B8E2BC522}" type="pres">
      <dgm:prSet presAssocID="{8F5A3055-6FB2-4E9E-AB87-AAC2875FE815}" presName="linNode" presStyleCnt="0"/>
      <dgm:spPr/>
    </dgm:pt>
    <dgm:pt modelId="{F74204DA-49B2-4FF8-997F-4F9FEDF8CEE1}" type="pres">
      <dgm:prSet presAssocID="{8F5A3055-6FB2-4E9E-AB87-AAC2875FE815}" presName="parentText" presStyleLbl="node1" presStyleIdx="2" presStyleCnt="5">
        <dgm:presLayoutVars>
          <dgm:chMax val="1"/>
          <dgm:bulletEnabled val="1"/>
        </dgm:presLayoutVars>
      </dgm:prSet>
      <dgm:spPr/>
      <dgm:t>
        <a:bodyPr/>
        <a:lstStyle/>
        <a:p>
          <a:endParaRPr lang="ru-RU"/>
        </a:p>
      </dgm:t>
    </dgm:pt>
    <dgm:pt modelId="{F6E0FAE0-1B3B-4BFF-B794-4DE1FE6D0206}" type="pres">
      <dgm:prSet presAssocID="{8F5A3055-6FB2-4E9E-AB87-AAC2875FE815}" presName="descendantText" presStyleLbl="alignAccFollowNode1" presStyleIdx="2" presStyleCnt="5">
        <dgm:presLayoutVars>
          <dgm:bulletEnabled val="1"/>
        </dgm:presLayoutVars>
      </dgm:prSet>
      <dgm:spPr/>
      <dgm:t>
        <a:bodyPr/>
        <a:lstStyle/>
        <a:p>
          <a:endParaRPr lang="ru-RU"/>
        </a:p>
      </dgm:t>
    </dgm:pt>
    <dgm:pt modelId="{16F91E9C-113E-4004-A1D2-EDD6529FA047}" type="pres">
      <dgm:prSet presAssocID="{D896B480-BFCA-4811-9999-734A2BEAD3C1}" presName="sp" presStyleCnt="0"/>
      <dgm:spPr/>
    </dgm:pt>
    <dgm:pt modelId="{275846ED-B255-477F-961C-1EA2926B6B73}" type="pres">
      <dgm:prSet presAssocID="{DAC28642-EBC0-4A51-A229-D4B25E2F8DA3}" presName="linNode" presStyleCnt="0"/>
      <dgm:spPr/>
    </dgm:pt>
    <dgm:pt modelId="{003EE31B-DB3D-4488-9115-783F0E396878}" type="pres">
      <dgm:prSet presAssocID="{DAC28642-EBC0-4A51-A229-D4B25E2F8DA3}" presName="parentText" presStyleLbl="node1" presStyleIdx="3" presStyleCnt="5">
        <dgm:presLayoutVars>
          <dgm:chMax val="1"/>
          <dgm:bulletEnabled val="1"/>
        </dgm:presLayoutVars>
      </dgm:prSet>
      <dgm:spPr/>
      <dgm:t>
        <a:bodyPr/>
        <a:lstStyle/>
        <a:p>
          <a:endParaRPr lang="ru-RU"/>
        </a:p>
      </dgm:t>
    </dgm:pt>
    <dgm:pt modelId="{3EA6F107-6ADB-4103-8A1D-C27836E3588B}" type="pres">
      <dgm:prSet presAssocID="{DAC28642-EBC0-4A51-A229-D4B25E2F8DA3}" presName="descendantText" presStyleLbl="alignAccFollowNode1" presStyleIdx="3" presStyleCnt="5">
        <dgm:presLayoutVars>
          <dgm:bulletEnabled val="1"/>
        </dgm:presLayoutVars>
      </dgm:prSet>
      <dgm:spPr/>
      <dgm:t>
        <a:bodyPr/>
        <a:lstStyle/>
        <a:p>
          <a:endParaRPr lang="ru-RU"/>
        </a:p>
      </dgm:t>
    </dgm:pt>
    <dgm:pt modelId="{91F31F96-12CB-453E-866F-254549933928}" type="pres">
      <dgm:prSet presAssocID="{4855E015-D00E-4FA5-A87D-8994F0AE3D12}" presName="sp" presStyleCnt="0"/>
      <dgm:spPr/>
    </dgm:pt>
    <dgm:pt modelId="{94F6AD2E-EB94-4C35-AE8B-D03B085F85BC}" type="pres">
      <dgm:prSet presAssocID="{FEA7D289-1F7B-4756-88D0-49E3789AB630}" presName="linNode" presStyleCnt="0"/>
      <dgm:spPr/>
    </dgm:pt>
    <dgm:pt modelId="{F89D5E5D-3CD3-439D-95F6-D287622974A4}" type="pres">
      <dgm:prSet presAssocID="{FEA7D289-1F7B-4756-88D0-49E3789AB630}" presName="parentText" presStyleLbl="node1" presStyleIdx="4" presStyleCnt="5">
        <dgm:presLayoutVars>
          <dgm:chMax val="1"/>
          <dgm:bulletEnabled val="1"/>
        </dgm:presLayoutVars>
      </dgm:prSet>
      <dgm:spPr/>
      <dgm:t>
        <a:bodyPr/>
        <a:lstStyle/>
        <a:p>
          <a:endParaRPr lang="ru-RU"/>
        </a:p>
      </dgm:t>
    </dgm:pt>
    <dgm:pt modelId="{B08158F0-BF02-49A9-B6FA-3C199B559485}" type="pres">
      <dgm:prSet presAssocID="{FEA7D289-1F7B-4756-88D0-49E3789AB630}" presName="descendantText" presStyleLbl="alignAccFollowNode1" presStyleIdx="4" presStyleCnt="5">
        <dgm:presLayoutVars>
          <dgm:bulletEnabled val="1"/>
        </dgm:presLayoutVars>
      </dgm:prSet>
      <dgm:spPr/>
      <dgm:t>
        <a:bodyPr/>
        <a:lstStyle/>
        <a:p>
          <a:endParaRPr lang="ru-RU"/>
        </a:p>
      </dgm:t>
    </dgm:pt>
  </dgm:ptLst>
  <dgm:cxnLst>
    <dgm:cxn modelId="{6C5EC192-1330-480D-9064-DFBA56115A23}" type="presOf" srcId="{8232CA94-125A-4815-806D-CFED805216C6}" destId="{3EA6F107-6ADB-4103-8A1D-C27836E3588B}" srcOrd="0" destOrd="0" presId="urn:microsoft.com/office/officeart/2005/8/layout/vList5"/>
    <dgm:cxn modelId="{2233E288-86F3-4ABB-B556-05940A7FD858}" type="presOf" srcId="{DAC28642-EBC0-4A51-A229-D4B25E2F8DA3}" destId="{003EE31B-DB3D-4488-9115-783F0E396878}" srcOrd="0" destOrd="0" presId="urn:microsoft.com/office/officeart/2005/8/layout/vList5"/>
    <dgm:cxn modelId="{6196EBA9-1250-48CE-9614-6697C0C6FAEF}" srcId="{EC6FA831-FBED-42DC-A70E-FDB1D804E8EC}" destId="{FEA7D289-1F7B-4756-88D0-49E3789AB630}" srcOrd="4" destOrd="0" parTransId="{D158191B-8CFD-44F5-8CA7-15CC8BB2A716}" sibTransId="{5F8603DE-65C1-4E43-8B43-C7047DF02FA1}"/>
    <dgm:cxn modelId="{F22B7D8A-2E1C-405B-8BD9-1CF2D68694EE}" srcId="{EC6FA831-FBED-42DC-A70E-FDB1D804E8EC}" destId="{8F5A3055-6FB2-4E9E-AB87-AAC2875FE815}" srcOrd="2" destOrd="0" parTransId="{B182EE78-C205-4C52-A9A5-EB2832E381E8}" sibTransId="{D896B480-BFCA-4811-9999-734A2BEAD3C1}"/>
    <dgm:cxn modelId="{B42C2CF1-F37C-45BB-B0AC-D52023FC793E}" type="presOf" srcId="{1FDC1726-CE90-485F-9620-BC01CD4F2387}" destId="{ECC623D9-D23C-43DB-BCB3-0CF2713FC170}" srcOrd="0" destOrd="0" presId="urn:microsoft.com/office/officeart/2005/8/layout/vList5"/>
    <dgm:cxn modelId="{67206EFB-D44C-4435-A444-6610324EA544}" type="presOf" srcId="{7475B94F-C124-4F13-A61C-BED8EFCDF373}" destId="{F6E0FAE0-1B3B-4BFF-B794-4DE1FE6D0206}" srcOrd="0" destOrd="0" presId="urn:microsoft.com/office/officeart/2005/8/layout/vList5"/>
    <dgm:cxn modelId="{CEFAC222-E6DA-48C8-AAA5-C674DE286281}" type="presOf" srcId="{D946A7F8-3CC1-427C-93BF-67FC3AAD65F0}" destId="{E80F1B29-DBA5-495C-9F36-FF747C03D9A4}" srcOrd="0" destOrd="0" presId="urn:microsoft.com/office/officeart/2005/8/layout/vList5"/>
    <dgm:cxn modelId="{61AA0612-DC40-486E-AE19-37A8379613A5}" srcId="{EC6FA831-FBED-42DC-A70E-FDB1D804E8EC}" destId="{D946A7F8-3CC1-427C-93BF-67FC3AAD65F0}" srcOrd="0" destOrd="0" parTransId="{27423EB0-4434-4735-BA1B-375E4DF4BF35}" sibTransId="{1ED56BB8-B519-42AE-AF7B-87F77038513E}"/>
    <dgm:cxn modelId="{6DF46530-302D-4BB6-99A2-1404F9192349}" srcId="{8F5A3055-6FB2-4E9E-AB87-AAC2875FE815}" destId="{7475B94F-C124-4F13-A61C-BED8EFCDF373}" srcOrd="0" destOrd="0" parTransId="{0C4E6E40-1499-49A1-8413-21C72EA53CAA}" sibTransId="{241372D5-CBF5-4AF3-A2D7-CABEECF5DD61}"/>
    <dgm:cxn modelId="{4CE8B1C7-E825-4B64-AF3E-51BEF6AF5DC6}" srcId="{FEA7D289-1F7B-4756-88D0-49E3789AB630}" destId="{6750031B-D1CF-4339-A634-16E09016D456}" srcOrd="0" destOrd="0" parTransId="{B706EF58-F781-4BF4-8F6D-C5978C6492DF}" sibTransId="{6FC2BDA1-E07F-4F4D-B320-92538A5A7841}"/>
    <dgm:cxn modelId="{30AB2D72-3A11-45AA-96EB-17FA88200A24}" type="presOf" srcId="{D57A253F-842F-4FE9-BE9F-417751729790}" destId="{AFDE5D60-29CC-43F8-A747-5D8B3136C188}" srcOrd="0" destOrd="0" presId="urn:microsoft.com/office/officeart/2005/8/layout/vList5"/>
    <dgm:cxn modelId="{AA411024-FAE0-4666-84AC-C48CAE653440}" type="presOf" srcId="{EC6FA831-FBED-42DC-A70E-FDB1D804E8EC}" destId="{38AD31B6-CBAE-4662-976C-B559F0AE9F3C}" srcOrd="0" destOrd="0" presId="urn:microsoft.com/office/officeart/2005/8/layout/vList5"/>
    <dgm:cxn modelId="{C6DC4F42-4AC7-4EB1-8B04-FE8AF5A9CBA3}" type="presOf" srcId="{D915A6E6-CDB1-4287-AEB0-7576C46C1499}" destId="{543E1D40-732A-47CB-A815-8BB5ED51C4FC}" srcOrd="0" destOrd="0" presId="urn:microsoft.com/office/officeart/2005/8/layout/vList5"/>
    <dgm:cxn modelId="{FB598773-A3F3-4048-8317-BC47A7F2F750}" srcId="{EC6FA831-FBED-42DC-A70E-FDB1D804E8EC}" destId="{D915A6E6-CDB1-4287-AEB0-7576C46C1499}" srcOrd="1" destOrd="0" parTransId="{9B70E3F4-D349-41DF-8B25-EE334C89B989}" sibTransId="{B09378C0-0489-469D-ACF6-063DB9B9CEBD}"/>
    <dgm:cxn modelId="{52F6748E-17D8-4773-A455-568536F21BC6}" type="presOf" srcId="{6750031B-D1CF-4339-A634-16E09016D456}" destId="{B08158F0-BF02-49A9-B6FA-3C199B559485}" srcOrd="0" destOrd="0" presId="urn:microsoft.com/office/officeart/2005/8/layout/vList5"/>
    <dgm:cxn modelId="{0A5DEF71-1E43-4E45-86F2-148C535F4C52}" srcId="{D915A6E6-CDB1-4287-AEB0-7576C46C1499}" destId="{D57A253F-842F-4FE9-BE9F-417751729790}" srcOrd="0" destOrd="0" parTransId="{48CAAD7E-822C-4821-98EB-49C301591100}" sibTransId="{3CE0B657-1B17-4CCE-9C85-C22FEEE866B5}"/>
    <dgm:cxn modelId="{B38F30B6-4136-4AB6-957F-F33D0763B6F5}" srcId="{D946A7F8-3CC1-427C-93BF-67FC3AAD65F0}" destId="{1FDC1726-CE90-485F-9620-BC01CD4F2387}" srcOrd="0" destOrd="0" parTransId="{F4C8A6AD-16EB-41D3-BCDD-6E2ABB35D1DA}" sibTransId="{D7D61369-410E-4648-A271-C358CCFE1251}"/>
    <dgm:cxn modelId="{5973B513-FD38-485C-9C23-BAB6EA01F30B}" type="presOf" srcId="{8F5A3055-6FB2-4E9E-AB87-AAC2875FE815}" destId="{F74204DA-49B2-4FF8-997F-4F9FEDF8CEE1}" srcOrd="0" destOrd="0" presId="urn:microsoft.com/office/officeart/2005/8/layout/vList5"/>
    <dgm:cxn modelId="{A2A6B141-9927-481E-B8F4-48DCFDC73C62}" type="presOf" srcId="{FEA7D289-1F7B-4756-88D0-49E3789AB630}" destId="{F89D5E5D-3CD3-439D-95F6-D287622974A4}" srcOrd="0" destOrd="0" presId="urn:microsoft.com/office/officeart/2005/8/layout/vList5"/>
    <dgm:cxn modelId="{825A00BE-52DF-4E4C-A5AF-7822DD99BBA3}" srcId="{EC6FA831-FBED-42DC-A70E-FDB1D804E8EC}" destId="{DAC28642-EBC0-4A51-A229-D4B25E2F8DA3}" srcOrd="3" destOrd="0" parTransId="{0BC65D24-9521-4617-BE31-6F911A255C88}" sibTransId="{4855E015-D00E-4FA5-A87D-8994F0AE3D12}"/>
    <dgm:cxn modelId="{A0FBEB78-A934-4CB6-BC63-D6841961C94E}" srcId="{DAC28642-EBC0-4A51-A229-D4B25E2F8DA3}" destId="{8232CA94-125A-4815-806D-CFED805216C6}" srcOrd="0" destOrd="0" parTransId="{75985486-FA72-4414-BF8F-0FB4B715EE7D}" sibTransId="{06D8C194-1AFB-497D-BB20-8F242F15F77B}"/>
    <dgm:cxn modelId="{8106D19C-108B-4479-8354-89A6F6B59A90}" type="presParOf" srcId="{38AD31B6-CBAE-4662-976C-B559F0AE9F3C}" destId="{C06462B3-D01B-41FD-B803-C036C7F90FC8}" srcOrd="0" destOrd="0" presId="urn:microsoft.com/office/officeart/2005/8/layout/vList5"/>
    <dgm:cxn modelId="{3FB39D64-1AC1-46F8-A91C-F7F5E8C67D85}" type="presParOf" srcId="{C06462B3-D01B-41FD-B803-C036C7F90FC8}" destId="{E80F1B29-DBA5-495C-9F36-FF747C03D9A4}" srcOrd="0" destOrd="0" presId="urn:microsoft.com/office/officeart/2005/8/layout/vList5"/>
    <dgm:cxn modelId="{BBC3D7DE-60E9-4114-8C64-14D5FF8CD568}" type="presParOf" srcId="{C06462B3-D01B-41FD-B803-C036C7F90FC8}" destId="{ECC623D9-D23C-43DB-BCB3-0CF2713FC170}" srcOrd="1" destOrd="0" presId="urn:microsoft.com/office/officeart/2005/8/layout/vList5"/>
    <dgm:cxn modelId="{846BC4BE-DE87-4FD9-9963-9ACC99BE50CD}" type="presParOf" srcId="{38AD31B6-CBAE-4662-976C-B559F0AE9F3C}" destId="{3A0BE0F7-D40A-4E3D-BEDD-64A35FEF0DAE}" srcOrd="1" destOrd="0" presId="urn:microsoft.com/office/officeart/2005/8/layout/vList5"/>
    <dgm:cxn modelId="{AF15A75D-6532-4A1D-B7FB-7B188585445D}" type="presParOf" srcId="{38AD31B6-CBAE-4662-976C-B559F0AE9F3C}" destId="{DF62C95B-F420-497B-BEAC-07125F57A4DB}" srcOrd="2" destOrd="0" presId="urn:microsoft.com/office/officeart/2005/8/layout/vList5"/>
    <dgm:cxn modelId="{97C0E4D5-815F-40D8-B6A4-B431E290E478}" type="presParOf" srcId="{DF62C95B-F420-497B-BEAC-07125F57A4DB}" destId="{543E1D40-732A-47CB-A815-8BB5ED51C4FC}" srcOrd="0" destOrd="0" presId="urn:microsoft.com/office/officeart/2005/8/layout/vList5"/>
    <dgm:cxn modelId="{2D54D99D-7E46-4716-9673-17C1A41F751E}" type="presParOf" srcId="{DF62C95B-F420-497B-BEAC-07125F57A4DB}" destId="{AFDE5D60-29CC-43F8-A747-5D8B3136C188}" srcOrd="1" destOrd="0" presId="urn:microsoft.com/office/officeart/2005/8/layout/vList5"/>
    <dgm:cxn modelId="{D4DB9FA0-7BE1-4FB5-AC18-55919D63026B}" type="presParOf" srcId="{38AD31B6-CBAE-4662-976C-B559F0AE9F3C}" destId="{6AE2B0D1-9EB4-46E6-8674-A4C29B1F2644}" srcOrd="3" destOrd="0" presId="urn:microsoft.com/office/officeart/2005/8/layout/vList5"/>
    <dgm:cxn modelId="{E091C609-147E-4744-A931-FEE5261A01D6}" type="presParOf" srcId="{38AD31B6-CBAE-4662-976C-B559F0AE9F3C}" destId="{AE986F92-56FA-4974-92E1-BE4B8E2BC522}" srcOrd="4" destOrd="0" presId="urn:microsoft.com/office/officeart/2005/8/layout/vList5"/>
    <dgm:cxn modelId="{C43FD0BA-536E-4388-8DD9-B53D2F461229}" type="presParOf" srcId="{AE986F92-56FA-4974-92E1-BE4B8E2BC522}" destId="{F74204DA-49B2-4FF8-997F-4F9FEDF8CEE1}" srcOrd="0" destOrd="0" presId="urn:microsoft.com/office/officeart/2005/8/layout/vList5"/>
    <dgm:cxn modelId="{B4A17AAB-CF3D-4E9E-BF14-A39CC9C991C3}" type="presParOf" srcId="{AE986F92-56FA-4974-92E1-BE4B8E2BC522}" destId="{F6E0FAE0-1B3B-4BFF-B794-4DE1FE6D0206}" srcOrd="1" destOrd="0" presId="urn:microsoft.com/office/officeart/2005/8/layout/vList5"/>
    <dgm:cxn modelId="{3C578F5E-836E-4B17-8015-26F6213D4CD1}" type="presParOf" srcId="{38AD31B6-CBAE-4662-976C-B559F0AE9F3C}" destId="{16F91E9C-113E-4004-A1D2-EDD6529FA047}" srcOrd="5" destOrd="0" presId="urn:microsoft.com/office/officeart/2005/8/layout/vList5"/>
    <dgm:cxn modelId="{5726A9E6-BB41-4353-8D2A-BC50C993DED7}" type="presParOf" srcId="{38AD31B6-CBAE-4662-976C-B559F0AE9F3C}" destId="{275846ED-B255-477F-961C-1EA2926B6B73}" srcOrd="6" destOrd="0" presId="urn:microsoft.com/office/officeart/2005/8/layout/vList5"/>
    <dgm:cxn modelId="{B918FDD6-4574-41E5-882E-15EDC710822C}" type="presParOf" srcId="{275846ED-B255-477F-961C-1EA2926B6B73}" destId="{003EE31B-DB3D-4488-9115-783F0E396878}" srcOrd="0" destOrd="0" presId="urn:microsoft.com/office/officeart/2005/8/layout/vList5"/>
    <dgm:cxn modelId="{83531D90-6043-4C4F-8259-0A902F384B82}" type="presParOf" srcId="{275846ED-B255-477F-961C-1EA2926B6B73}" destId="{3EA6F107-6ADB-4103-8A1D-C27836E3588B}" srcOrd="1" destOrd="0" presId="urn:microsoft.com/office/officeart/2005/8/layout/vList5"/>
    <dgm:cxn modelId="{6119D041-4E64-487C-A45A-9633B7EF56CE}" type="presParOf" srcId="{38AD31B6-CBAE-4662-976C-B559F0AE9F3C}" destId="{91F31F96-12CB-453E-866F-254549933928}" srcOrd="7" destOrd="0" presId="urn:microsoft.com/office/officeart/2005/8/layout/vList5"/>
    <dgm:cxn modelId="{BF79B898-98A1-45B5-83C2-2034C2DBA821}" type="presParOf" srcId="{38AD31B6-CBAE-4662-976C-B559F0AE9F3C}" destId="{94F6AD2E-EB94-4C35-AE8B-D03B085F85BC}" srcOrd="8" destOrd="0" presId="urn:microsoft.com/office/officeart/2005/8/layout/vList5"/>
    <dgm:cxn modelId="{AD4FE89F-5C2C-4738-8B9B-BC7578A866B3}" type="presParOf" srcId="{94F6AD2E-EB94-4C35-AE8B-D03B085F85BC}" destId="{F89D5E5D-3CD3-439D-95F6-D287622974A4}" srcOrd="0" destOrd="0" presId="urn:microsoft.com/office/officeart/2005/8/layout/vList5"/>
    <dgm:cxn modelId="{3FD7FF92-94A8-49C7-B0E3-D8BE43F4380C}" type="presParOf" srcId="{94F6AD2E-EB94-4C35-AE8B-D03B085F85BC}" destId="{B08158F0-BF02-49A9-B6FA-3C199B559485}" srcOrd="1" destOrd="0" presId="urn:microsoft.com/office/officeart/2005/8/layout/vList5"/>
  </dgm:cxnLst>
  <dgm:bg/>
  <dgm:whole/>
</dgm:dataModel>
</file>

<file path=ppt/diagrams/data6.xml><?xml version="1.0" encoding="utf-8"?>
<dgm:dataModel xmlns:dgm="http://schemas.openxmlformats.org/drawingml/2006/diagram" xmlns:a="http://schemas.openxmlformats.org/drawingml/2006/main">
  <dgm:ptLst>
    <dgm:pt modelId="{9757F179-9B4D-4B92-AF4C-85CB36DBAC74}" type="doc">
      <dgm:prSet loTypeId="urn:microsoft.com/office/officeart/2005/8/layout/cycle5" loCatId="cycle" qsTypeId="urn:microsoft.com/office/officeart/2005/8/quickstyle/simple1" qsCatId="simple" csTypeId="urn:microsoft.com/office/officeart/2005/8/colors/accent1_2" csCatId="accent1" phldr="1"/>
      <dgm:spPr/>
      <dgm:t>
        <a:bodyPr/>
        <a:lstStyle/>
        <a:p>
          <a:endParaRPr lang="ru-RU"/>
        </a:p>
      </dgm:t>
    </dgm:pt>
    <dgm:pt modelId="{AA8B4FD1-1BC6-4C74-AAE0-7C4703A4FF6D}">
      <dgm:prSet phldrT="[Текст]" custT="1"/>
      <dgm:spPr/>
      <dgm:t>
        <a:bodyPr/>
        <a:lstStyle/>
        <a:p>
          <a:r>
            <a:rPr lang="ru-RU" sz="1200" dirty="0" smtClean="0">
              <a:solidFill>
                <a:schemeClr val="bg1"/>
              </a:solidFill>
            </a:rPr>
            <a:t>1 этап: зарождение предпринимательской идеи</a:t>
          </a:r>
        </a:p>
      </dgm:t>
    </dgm:pt>
    <dgm:pt modelId="{3694188C-86C1-4F5B-9DA6-7BE0989D0FB2}" type="parTrans" cxnId="{1D52594B-5D13-4BBC-B969-13486438045B}">
      <dgm:prSet/>
      <dgm:spPr/>
      <dgm:t>
        <a:bodyPr/>
        <a:lstStyle/>
        <a:p>
          <a:endParaRPr lang="ru-RU"/>
        </a:p>
      </dgm:t>
    </dgm:pt>
    <dgm:pt modelId="{CD488FD1-80A6-46A8-AC9E-ED3D2466C995}" type="sibTrans" cxnId="{1D52594B-5D13-4BBC-B969-13486438045B}">
      <dgm:prSet/>
      <dgm:spPr/>
      <dgm:t>
        <a:bodyPr/>
        <a:lstStyle/>
        <a:p>
          <a:endParaRPr lang="ru-RU"/>
        </a:p>
      </dgm:t>
    </dgm:pt>
    <dgm:pt modelId="{EE16D5A5-CF09-40F0-9195-BEE6B9CDCCD3}">
      <dgm:prSet phldrT="[Текст]" custT="1"/>
      <dgm:spPr/>
      <dgm:t>
        <a:bodyPr/>
        <a:lstStyle/>
        <a:p>
          <a:r>
            <a:rPr lang="ru-RU" sz="1200" dirty="0" smtClean="0">
              <a:solidFill>
                <a:schemeClr val="bg1"/>
              </a:solidFill>
            </a:rPr>
            <a:t>2 этап. Первая экспертная оценка идеи</a:t>
          </a:r>
        </a:p>
      </dgm:t>
    </dgm:pt>
    <dgm:pt modelId="{BCC5CB35-5F65-4C65-904D-1C4012D3009C}" type="parTrans" cxnId="{2F3329B9-D920-4D50-B366-4EBA05B62AF0}">
      <dgm:prSet/>
      <dgm:spPr/>
      <dgm:t>
        <a:bodyPr/>
        <a:lstStyle/>
        <a:p>
          <a:endParaRPr lang="ru-RU"/>
        </a:p>
      </dgm:t>
    </dgm:pt>
    <dgm:pt modelId="{D3F738AC-59D5-458C-B624-66D3A8C32A5B}" type="sibTrans" cxnId="{2F3329B9-D920-4D50-B366-4EBA05B62AF0}">
      <dgm:prSet/>
      <dgm:spPr/>
      <dgm:t>
        <a:bodyPr/>
        <a:lstStyle/>
        <a:p>
          <a:endParaRPr lang="ru-RU"/>
        </a:p>
      </dgm:t>
    </dgm:pt>
    <dgm:pt modelId="{8DB7284A-5C10-42EF-A00E-CDB6C2C91BA6}">
      <dgm:prSet phldrT="[Текст]" custT="1"/>
      <dgm:spPr/>
      <dgm:t>
        <a:bodyPr/>
        <a:lstStyle/>
        <a:p>
          <a:r>
            <a:rPr lang="ru-RU" sz="1200" dirty="0" smtClean="0">
              <a:solidFill>
                <a:schemeClr val="bg1"/>
              </a:solidFill>
            </a:rPr>
            <a:t>3 этап. Получение рыночной информации (выявление соотношения между спросом и предложением, определение цены)</a:t>
          </a:r>
        </a:p>
      </dgm:t>
    </dgm:pt>
    <dgm:pt modelId="{7E602A76-E004-427D-B8A3-08B4A37B9C11}" type="parTrans" cxnId="{BF9C05E5-AD46-4D56-98BE-33E4C857448D}">
      <dgm:prSet/>
      <dgm:spPr/>
      <dgm:t>
        <a:bodyPr/>
        <a:lstStyle/>
        <a:p>
          <a:endParaRPr lang="ru-RU"/>
        </a:p>
      </dgm:t>
    </dgm:pt>
    <dgm:pt modelId="{403052E0-BB00-41D2-B7B1-8561FD83D083}" type="sibTrans" cxnId="{BF9C05E5-AD46-4D56-98BE-33E4C857448D}">
      <dgm:prSet/>
      <dgm:spPr/>
      <dgm:t>
        <a:bodyPr/>
        <a:lstStyle/>
        <a:p>
          <a:endParaRPr lang="ru-RU"/>
        </a:p>
      </dgm:t>
    </dgm:pt>
    <dgm:pt modelId="{3F856ADC-4090-4DE7-93B6-EDE78FF185BC}">
      <dgm:prSet phldrT="[Текст]" custT="1"/>
      <dgm:spPr/>
      <dgm:t>
        <a:bodyPr/>
        <a:lstStyle/>
        <a:p>
          <a:r>
            <a:rPr lang="ru-RU" sz="1200" dirty="0" smtClean="0">
              <a:solidFill>
                <a:schemeClr val="bg1"/>
              </a:solidFill>
            </a:rPr>
            <a:t>4 этап. Расчет затрат на осуществление идеи</a:t>
          </a:r>
        </a:p>
      </dgm:t>
    </dgm:pt>
    <dgm:pt modelId="{503B3B67-ADD6-4CC3-96FD-59186CF30993}" type="parTrans" cxnId="{E4F8AC7E-E42F-4EBA-AB41-544851AA1FCD}">
      <dgm:prSet/>
      <dgm:spPr/>
      <dgm:t>
        <a:bodyPr/>
        <a:lstStyle/>
        <a:p>
          <a:endParaRPr lang="ru-RU"/>
        </a:p>
      </dgm:t>
    </dgm:pt>
    <dgm:pt modelId="{4B8BF4DC-FE7D-4C06-B4B7-917831150C29}" type="sibTrans" cxnId="{E4F8AC7E-E42F-4EBA-AB41-544851AA1FCD}">
      <dgm:prSet/>
      <dgm:spPr/>
      <dgm:t>
        <a:bodyPr/>
        <a:lstStyle/>
        <a:p>
          <a:endParaRPr lang="ru-RU"/>
        </a:p>
      </dgm:t>
    </dgm:pt>
    <dgm:pt modelId="{78E96C3D-8B0B-4372-AA47-665810DF99C1}">
      <dgm:prSet phldrT="[Текст]" custT="1"/>
      <dgm:spPr/>
      <dgm:t>
        <a:bodyPr/>
        <a:lstStyle/>
        <a:p>
          <a:r>
            <a:rPr lang="ru-RU" sz="1200" dirty="0" smtClean="0">
              <a:solidFill>
                <a:schemeClr val="bg1"/>
              </a:solidFill>
            </a:rPr>
            <a:t>5 этап. Экспертная оценка 1-3 этапов</a:t>
          </a:r>
        </a:p>
      </dgm:t>
    </dgm:pt>
    <dgm:pt modelId="{5299AD9B-C2CD-4DD0-9DC9-93DF48FEE89E}" type="parTrans" cxnId="{3CBF0B3E-5ACB-4CB2-BECD-EEC9BB4217C9}">
      <dgm:prSet/>
      <dgm:spPr/>
      <dgm:t>
        <a:bodyPr/>
        <a:lstStyle/>
        <a:p>
          <a:endParaRPr lang="ru-RU"/>
        </a:p>
      </dgm:t>
    </dgm:pt>
    <dgm:pt modelId="{7ABC010B-578E-47C0-AB94-ED81BA04F0EA}" type="sibTrans" cxnId="{3CBF0B3E-5ACB-4CB2-BECD-EEC9BB4217C9}">
      <dgm:prSet/>
      <dgm:spPr/>
      <dgm:t>
        <a:bodyPr/>
        <a:lstStyle/>
        <a:p>
          <a:endParaRPr lang="ru-RU"/>
        </a:p>
      </dgm:t>
    </dgm:pt>
    <dgm:pt modelId="{AB29722E-0397-434D-9D76-142795C42BFF}">
      <dgm:prSet phldrT="[Текст]" custT="1"/>
      <dgm:spPr/>
      <dgm:t>
        <a:bodyPr/>
        <a:lstStyle/>
        <a:p>
          <a:r>
            <a:rPr lang="ru-RU" sz="1200" dirty="0" smtClean="0">
              <a:solidFill>
                <a:schemeClr val="bg1"/>
              </a:solidFill>
            </a:rPr>
            <a:t>6 этап. Принятие предпринимательского решения, подготовка к практической реализации идеи</a:t>
          </a:r>
          <a:endParaRPr lang="ru-RU" sz="1200" dirty="0">
            <a:solidFill>
              <a:schemeClr val="bg1"/>
            </a:solidFill>
          </a:endParaRPr>
        </a:p>
      </dgm:t>
    </dgm:pt>
    <dgm:pt modelId="{B11464F4-8C2E-433F-8FB6-886952A42695}" type="parTrans" cxnId="{1FAD01B1-DC60-434B-A2F9-43A6B1C04FF2}">
      <dgm:prSet/>
      <dgm:spPr/>
      <dgm:t>
        <a:bodyPr/>
        <a:lstStyle/>
        <a:p>
          <a:endParaRPr lang="ru-RU"/>
        </a:p>
      </dgm:t>
    </dgm:pt>
    <dgm:pt modelId="{75AA40D1-D560-4D4E-915B-2DEC4189F3FD}" type="sibTrans" cxnId="{1FAD01B1-DC60-434B-A2F9-43A6B1C04FF2}">
      <dgm:prSet/>
      <dgm:spPr/>
      <dgm:t>
        <a:bodyPr/>
        <a:lstStyle/>
        <a:p>
          <a:endParaRPr lang="ru-RU"/>
        </a:p>
      </dgm:t>
    </dgm:pt>
    <dgm:pt modelId="{ADB8E235-8221-474E-8679-7079511A3AAC}" type="pres">
      <dgm:prSet presAssocID="{9757F179-9B4D-4B92-AF4C-85CB36DBAC74}" presName="cycle" presStyleCnt="0">
        <dgm:presLayoutVars>
          <dgm:dir/>
          <dgm:resizeHandles val="exact"/>
        </dgm:presLayoutVars>
      </dgm:prSet>
      <dgm:spPr/>
      <dgm:t>
        <a:bodyPr/>
        <a:lstStyle/>
        <a:p>
          <a:endParaRPr lang="ru-RU"/>
        </a:p>
      </dgm:t>
    </dgm:pt>
    <dgm:pt modelId="{466853DA-1DE4-476E-A45B-5E4B14BA9112}" type="pres">
      <dgm:prSet presAssocID="{AA8B4FD1-1BC6-4C74-AAE0-7C4703A4FF6D}" presName="node" presStyleLbl="node1" presStyleIdx="0" presStyleCnt="6">
        <dgm:presLayoutVars>
          <dgm:bulletEnabled val="1"/>
        </dgm:presLayoutVars>
      </dgm:prSet>
      <dgm:spPr/>
      <dgm:t>
        <a:bodyPr/>
        <a:lstStyle/>
        <a:p>
          <a:endParaRPr lang="ru-RU"/>
        </a:p>
      </dgm:t>
    </dgm:pt>
    <dgm:pt modelId="{CCB6FD73-977B-4B53-BFB1-649FB9F9DE33}" type="pres">
      <dgm:prSet presAssocID="{AA8B4FD1-1BC6-4C74-AAE0-7C4703A4FF6D}" presName="spNode" presStyleCnt="0"/>
      <dgm:spPr/>
    </dgm:pt>
    <dgm:pt modelId="{C07B2F1A-4329-4B06-B0AF-522B637575A5}" type="pres">
      <dgm:prSet presAssocID="{CD488FD1-80A6-46A8-AC9E-ED3D2466C995}" presName="sibTrans" presStyleLbl="sibTrans1D1" presStyleIdx="0" presStyleCnt="6"/>
      <dgm:spPr/>
      <dgm:t>
        <a:bodyPr/>
        <a:lstStyle/>
        <a:p>
          <a:endParaRPr lang="ru-RU"/>
        </a:p>
      </dgm:t>
    </dgm:pt>
    <dgm:pt modelId="{AF030916-121D-4113-91FB-39C99A8D7A1A}" type="pres">
      <dgm:prSet presAssocID="{EE16D5A5-CF09-40F0-9195-BEE6B9CDCCD3}" presName="node" presStyleLbl="node1" presStyleIdx="1" presStyleCnt="6">
        <dgm:presLayoutVars>
          <dgm:bulletEnabled val="1"/>
        </dgm:presLayoutVars>
      </dgm:prSet>
      <dgm:spPr/>
      <dgm:t>
        <a:bodyPr/>
        <a:lstStyle/>
        <a:p>
          <a:endParaRPr lang="ru-RU"/>
        </a:p>
      </dgm:t>
    </dgm:pt>
    <dgm:pt modelId="{E4DBA746-DF5D-4D28-AB18-4CE94DCDB408}" type="pres">
      <dgm:prSet presAssocID="{EE16D5A5-CF09-40F0-9195-BEE6B9CDCCD3}" presName="spNode" presStyleCnt="0"/>
      <dgm:spPr/>
    </dgm:pt>
    <dgm:pt modelId="{3B0B4564-C0E3-4911-B054-581F7AE6D970}" type="pres">
      <dgm:prSet presAssocID="{D3F738AC-59D5-458C-B624-66D3A8C32A5B}" presName="sibTrans" presStyleLbl="sibTrans1D1" presStyleIdx="1" presStyleCnt="6"/>
      <dgm:spPr/>
      <dgm:t>
        <a:bodyPr/>
        <a:lstStyle/>
        <a:p>
          <a:endParaRPr lang="ru-RU"/>
        </a:p>
      </dgm:t>
    </dgm:pt>
    <dgm:pt modelId="{F13EB041-DB84-427D-B5DA-C1C374470A3F}" type="pres">
      <dgm:prSet presAssocID="{8DB7284A-5C10-42EF-A00E-CDB6C2C91BA6}" presName="node" presStyleLbl="node1" presStyleIdx="2" presStyleCnt="6" custScaleX="135551" custScaleY="138900">
        <dgm:presLayoutVars>
          <dgm:bulletEnabled val="1"/>
        </dgm:presLayoutVars>
      </dgm:prSet>
      <dgm:spPr/>
      <dgm:t>
        <a:bodyPr/>
        <a:lstStyle/>
        <a:p>
          <a:endParaRPr lang="ru-RU"/>
        </a:p>
      </dgm:t>
    </dgm:pt>
    <dgm:pt modelId="{C6B2A26F-4E68-4613-A596-D5DF6715F364}" type="pres">
      <dgm:prSet presAssocID="{8DB7284A-5C10-42EF-A00E-CDB6C2C91BA6}" presName="spNode" presStyleCnt="0"/>
      <dgm:spPr/>
    </dgm:pt>
    <dgm:pt modelId="{7679CB3C-5219-430A-BC50-7933CEADD737}" type="pres">
      <dgm:prSet presAssocID="{403052E0-BB00-41D2-B7B1-8561FD83D083}" presName="sibTrans" presStyleLbl="sibTrans1D1" presStyleIdx="2" presStyleCnt="6"/>
      <dgm:spPr/>
      <dgm:t>
        <a:bodyPr/>
        <a:lstStyle/>
        <a:p>
          <a:endParaRPr lang="ru-RU"/>
        </a:p>
      </dgm:t>
    </dgm:pt>
    <dgm:pt modelId="{AE727DB5-A56C-4A4A-B7BE-F91209BB2A18}" type="pres">
      <dgm:prSet presAssocID="{3F856ADC-4090-4DE7-93B6-EDE78FF185BC}" presName="node" presStyleLbl="node1" presStyleIdx="3" presStyleCnt="6">
        <dgm:presLayoutVars>
          <dgm:bulletEnabled val="1"/>
        </dgm:presLayoutVars>
      </dgm:prSet>
      <dgm:spPr/>
      <dgm:t>
        <a:bodyPr/>
        <a:lstStyle/>
        <a:p>
          <a:endParaRPr lang="ru-RU"/>
        </a:p>
      </dgm:t>
    </dgm:pt>
    <dgm:pt modelId="{8EA179EC-177E-4839-B638-C103423027F2}" type="pres">
      <dgm:prSet presAssocID="{3F856ADC-4090-4DE7-93B6-EDE78FF185BC}" presName="spNode" presStyleCnt="0"/>
      <dgm:spPr/>
    </dgm:pt>
    <dgm:pt modelId="{89090066-FAEA-4552-9CE3-FE6339BC12DF}" type="pres">
      <dgm:prSet presAssocID="{4B8BF4DC-FE7D-4C06-B4B7-917831150C29}" presName="sibTrans" presStyleLbl="sibTrans1D1" presStyleIdx="3" presStyleCnt="6"/>
      <dgm:spPr/>
      <dgm:t>
        <a:bodyPr/>
        <a:lstStyle/>
        <a:p>
          <a:endParaRPr lang="ru-RU"/>
        </a:p>
      </dgm:t>
    </dgm:pt>
    <dgm:pt modelId="{6EB86EF6-A650-40D3-AA53-548CA0555DDF}" type="pres">
      <dgm:prSet presAssocID="{78E96C3D-8B0B-4372-AA47-665810DF99C1}" presName="node" presStyleLbl="node1" presStyleIdx="4" presStyleCnt="6">
        <dgm:presLayoutVars>
          <dgm:bulletEnabled val="1"/>
        </dgm:presLayoutVars>
      </dgm:prSet>
      <dgm:spPr/>
      <dgm:t>
        <a:bodyPr/>
        <a:lstStyle/>
        <a:p>
          <a:endParaRPr lang="ru-RU"/>
        </a:p>
      </dgm:t>
    </dgm:pt>
    <dgm:pt modelId="{91B72939-7021-4FFF-927A-C51ABD3052B9}" type="pres">
      <dgm:prSet presAssocID="{78E96C3D-8B0B-4372-AA47-665810DF99C1}" presName="spNode" presStyleCnt="0"/>
      <dgm:spPr/>
    </dgm:pt>
    <dgm:pt modelId="{AB8AD0E3-66D8-4D3F-AF9F-EC3E67BEAA40}" type="pres">
      <dgm:prSet presAssocID="{7ABC010B-578E-47C0-AB94-ED81BA04F0EA}" presName="sibTrans" presStyleLbl="sibTrans1D1" presStyleIdx="4" presStyleCnt="6"/>
      <dgm:spPr/>
      <dgm:t>
        <a:bodyPr/>
        <a:lstStyle/>
        <a:p>
          <a:endParaRPr lang="ru-RU"/>
        </a:p>
      </dgm:t>
    </dgm:pt>
    <dgm:pt modelId="{9F2CD96D-398B-4989-917F-07696507DFFF}" type="pres">
      <dgm:prSet presAssocID="{AB29722E-0397-434D-9D76-142795C42BFF}" presName="node" presStyleLbl="node1" presStyleIdx="5" presStyleCnt="6">
        <dgm:presLayoutVars>
          <dgm:bulletEnabled val="1"/>
        </dgm:presLayoutVars>
      </dgm:prSet>
      <dgm:spPr/>
      <dgm:t>
        <a:bodyPr/>
        <a:lstStyle/>
        <a:p>
          <a:endParaRPr lang="ru-RU"/>
        </a:p>
      </dgm:t>
    </dgm:pt>
    <dgm:pt modelId="{C6A758F4-F80D-42C3-8B6E-50ECE9041842}" type="pres">
      <dgm:prSet presAssocID="{AB29722E-0397-434D-9D76-142795C42BFF}" presName="spNode" presStyleCnt="0"/>
      <dgm:spPr/>
    </dgm:pt>
    <dgm:pt modelId="{19E7EC04-19EC-42E2-A0CE-80C2FD45BB7F}" type="pres">
      <dgm:prSet presAssocID="{75AA40D1-D560-4D4E-915B-2DEC4189F3FD}" presName="sibTrans" presStyleLbl="sibTrans1D1" presStyleIdx="5" presStyleCnt="6"/>
      <dgm:spPr/>
      <dgm:t>
        <a:bodyPr/>
        <a:lstStyle/>
        <a:p>
          <a:endParaRPr lang="ru-RU"/>
        </a:p>
      </dgm:t>
    </dgm:pt>
  </dgm:ptLst>
  <dgm:cxnLst>
    <dgm:cxn modelId="{807F4E5D-AFCA-4902-A86E-A9958EE26D6B}" type="presOf" srcId="{3F856ADC-4090-4DE7-93B6-EDE78FF185BC}" destId="{AE727DB5-A56C-4A4A-B7BE-F91209BB2A18}" srcOrd="0" destOrd="0" presId="urn:microsoft.com/office/officeart/2005/8/layout/cycle5"/>
    <dgm:cxn modelId="{54007400-07BF-4457-96FE-0E364B1DC22E}" type="presOf" srcId="{EE16D5A5-CF09-40F0-9195-BEE6B9CDCCD3}" destId="{AF030916-121D-4113-91FB-39C99A8D7A1A}" srcOrd="0" destOrd="0" presId="urn:microsoft.com/office/officeart/2005/8/layout/cycle5"/>
    <dgm:cxn modelId="{9E7B095B-44B5-48EE-A01D-FAFFD2B6DD7F}" type="presOf" srcId="{8DB7284A-5C10-42EF-A00E-CDB6C2C91BA6}" destId="{F13EB041-DB84-427D-B5DA-C1C374470A3F}" srcOrd="0" destOrd="0" presId="urn:microsoft.com/office/officeart/2005/8/layout/cycle5"/>
    <dgm:cxn modelId="{0B115F82-13CD-40EA-BC54-98CF1F3A1D5A}" type="presOf" srcId="{75AA40D1-D560-4D4E-915B-2DEC4189F3FD}" destId="{19E7EC04-19EC-42E2-A0CE-80C2FD45BB7F}" srcOrd="0" destOrd="0" presId="urn:microsoft.com/office/officeart/2005/8/layout/cycle5"/>
    <dgm:cxn modelId="{63A54D36-581C-4F9B-9A02-A0874A7E593D}" type="presOf" srcId="{AB29722E-0397-434D-9D76-142795C42BFF}" destId="{9F2CD96D-398B-4989-917F-07696507DFFF}" srcOrd="0" destOrd="0" presId="urn:microsoft.com/office/officeart/2005/8/layout/cycle5"/>
    <dgm:cxn modelId="{2E3718D6-D82E-4489-83C4-95C4A1669F2B}" type="presOf" srcId="{AA8B4FD1-1BC6-4C74-AAE0-7C4703A4FF6D}" destId="{466853DA-1DE4-476E-A45B-5E4B14BA9112}" srcOrd="0" destOrd="0" presId="urn:microsoft.com/office/officeart/2005/8/layout/cycle5"/>
    <dgm:cxn modelId="{2F3329B9-D920-4D50-B366-4EBA05B62AF0}" srcId="{9757F179-9B4D-4B92-AF4C-85CB36DBAC74}" destId="{EE16D5A5-CF09-40F0-9195-BEE6B9CDCCD3}" srcOrd="1" destOrd="0" parTransId="{BCC5CB35-5F65-4C65-904D-1C4012D3009C}" sibTransId="{D3F738AC-59D5-458C-B624-66D3A8C32A5B}"/>
    <dgm:cxn modelId="{F1F8EADA-0FC4-411C-B5A5-F7B5722826AD}" type="presOf" srcId="{4B8BF4DC-FE7D-4C06-B4B7-917831150C29}" destId="{89090066-FAEA-4552-9CE3-FE6339BC12DF}" srcOrd="0" destOrd="0" presId="urn:microsoft.com/office/officeart/2005/8/layout/cycle5"/>
    <dgm:cxn modelId="{69558D97-A8E5-4C30-A625-E6A406B8530B}" type="presOf" srcId="{9757F179-9B4D-4B92-AF4C-85CB36DBAC74}" destId="{ADB8E235-8221-474E-8679-7079511A3AAC}" srcOrd="0" destOrd="0" presId="urn:microsoft.com/office/officeart/2005/8/layout/cycle5"/>
    <dgm:cxn modelId="{EBBC8C7B-0E29-4265-9613-F721CD0E426F}" type="presOf" srcId="{403052E0-BB00-41D2-B7B1-8561FD83D083}" destId="{7679CB3C-5219-430A-BC50-7933CEADD737}" srcOrd="0" destOrd="0" presId="urn:microsoft.com/office/officeart/2005/8/layout/cycle5"/>
    <dgm:cxn modelId="{3CBF0B3E-5ACB-4CB2-BECD-EEC9BB4217C9}" srcId="{9757F179-9B4D-4B92-AF4C-85CB36DBAC74}" destId="{78E96C3D-8B0B-4372-AA47-665810DF99C1}" srcOrd="4" destOrd="0" parTransId="{5299AD9B-C2CD-4DD0-9DC9-93DF48FEE89E}" sibTransId="{7ABC010B-578E-47C0-AB94-ED81BA04F0EA}"/>
    <dgm:cxn modelId="{1FAD01B1-DC60-434B-A2F9-43A6B1C04FF2}" srcId="{9757F179-9B4D-4B92-AF4C-85CB36DBAC74}" destId="{AB29722E-0397-434D-9D76-142795C42BFF}" srcOrd="5" destOrd="0" parTransId="{B11464F4-8C2E-433F-8FB6-886952A42695}" sibTransId="{75AA40D1-D560-4D4E-915B-2DEC4189F3FD}"/>
    <dgm:cxn modelId="{BA5CBE3D-B675-4295-9442-0B50ED674F55}" type="presOf" srcId="{CD488FD1-80A6-46A8-AC9E-ED3D2466C995}" destId="{C07B2F1A-4329-4B06-B0AF-522B637575A5}" srcOrd="0" destOrd="0" presId="urn:microsoft.com/office/officeart/2005/8/layout/cycle5"/>
    <dgm:cxn modelId="{BF9C05E5-AD46-4D56-98BE-33E4C857448D}" srcId="{9757F179-9B4D-4B92-AF4C-85CB36DBAC74}" destId="{8DB7284A-5C10-42EF-A00E-CDB6C2C91BA6}" srcOrd="2" destOrd="0" parTransId="{7E602A76-E004-427D-B8A3-08B4A37B9C11}" sibTransId="{403052E0-BB00-41D2-B7B1-8561FD83D083}"/>
    <dgm:cxn modelId="{1D52594B-5D13-4BBC-B969-13486438045B}" srcId="{9757F179-9B4D-4B92-AF4C-85CB36DBAC74}" destId="{AA8B4FD1-1BC6-4C74-AAE0-7C4703A4FF6D}" srcOrd="0" destOrd="0" parTransId="{3694188C-86C1-4F5B-9DA6-7BE0989D0FB2}" sibTransId="{CD488FD1-80A6-46A8-AC9E-ED3D2466C995}"/>
    <dgm:cxn modelId="{1E79E9AC-A7D6-4FC2-9D46-D5B36DCF01B7}" type="presOf" srcId="{78E96C3D-8B0B-4372-AA47-665810DF99C1}" destId="{6EB86EF6-A650-40D3-AA53-548CA0555DDF}" srcOrd="0" destOrd="0" presId="urn:microsoft.com/office/officeart/2005/8/layout/cycle5"/>
    <dgm:cxn modelId="{E4F8AC7E-E42F-4EBA-AB41-544851AA1FCD}" srcId="{9757F179-9B4D-4B92-AF4C-85CB36DBAC74}" destId="{3F856ADC-4090-4DE7-93B6-EDE78FF185BC}" srcOrd="3" destOrd="0" parTransId="{503B3B67-ADD6-4CC3-96FD-59186CF30993}" sibTransId="{4B8BF4DC-FE7D-4C06-B4B7-917831150C29}"/>
    <dgm:cxn modelId="{385E94C1-2D3F-4156-8D34-A9FD9874FD72}" type="presOf" srcId="{D3F738AC-59D5-458C-B624-66D3A8C32A5B}" destId="{3B0B4564-C0E3-4911-B054-581F7AE6D970}" srcOrd="0" destOrd="0" presId="urn:microsoft.com/office/officeart/2005/8/layout/cycle5"/>
    <dgm:cxn modelId="{C6056F39-419C-4458-82D7-40F6C55D9618}" type="presOf" srcId="{7ABC010B-578E-47C0-AB94-ED81BA04F0EA}" destId="{AB8AD0E3-66D8-4D3F-AF9F-EC3E67BEAA40}" srcOrd="0" destOrd="0" presId="urn:microsoft.com/office/officeart/2005/8/layout/cycle5"/>
    <dgm:cxn modelId="{C7606FA9-2179-4AF2-9AF8-A502A231B4F8}" type="presParOf" srcId="{ADB8E235-8221-474E-8679-7079511A3AAC}" destId="{466853DA-1DE4-476E-A45B-5E4B14BA9112}" srcOrd="0" destOrd="0" presId="urn:microsoft.com/office/officeart/2005/8/layout/cycle5"/>
    <dgm:cxn modelId="{428BF599-46F4-4496-A6BF-7D4F7EE02F86}" type="presParOf" srcId="{ADB8E235-8221-474E-8679-7079511A3AAC}" destId="{CCB6FD73-977B-4B53-BFB1-649FB9F9DE33}" srcOrd="1" destOrd="0" presId="urn:microsoft.com/office/officeart/2005/8/layout/cycle5"/>
    <dgm:cxn modelId="{A5AB6D8A-7557-4105-9E14-69701FB8786B}" type="presParOf" srcId="{ADB8E235-8221-474E-8679-7079511A3AAC}" destId="{C07B2F1A-4329-4B06-B0AF-522B637575A5}" srcOrd="2" destOrd="0" presId="urn:microsoft.com/office/officeart/2005/8/layout/cycle5"/>
    <dgm:cxn modelId="{7A800051-01B4-44B5-8958-AA688F43B137}" type="presParOf" srcId="{ADB8E235-8221-474E-8679-7079511A3AAC}" destId="{AF030916-121D-4113-91FB-39C99A8D7A1A}" srcOrd="3" destOrd="0" presId="urn:microsoft.com/office/officeart/2005/8/layout/cycle5"/>
    <dgm:cxn modelId="{EDBF0C39-9FC0-4619-9D91-E1AB798EC398}" type="presParOf" srcId="{ADB8E235-8221-474E-8679-7079511A3AAC}" destId="{E4DBA746-DF5D-4D28-AB18-4CE94DCDB408}" srcOrd="4" destOrd="0" presId="urn:microsoft.com/office/officeart/2005/8/layout/cycle5"/>
    <dgm:cxn modelId="{F4AD0C50-B9A9-47E2-B1B5-A17C5940C58B}" type="presParOf" srcId="{ADB8E235-8221-474E-8679-7079511A3AAC}" destId="{3B0B4564-C0E3-4911-B054-581F7AE6D970}" srcOrd="5" destOrd="0" presId="urn:microsoft.com/office/officeart/2005/8/layout/cycle5"/>
    <dgm:cxn modelId="{1CEC452C-FAE6-4F88-BC20-25DA355AF385}" type="presParOf" srcId="{ADB8E235-8221-474E-8679-7079511A3AAC}" destId="{F13EB041-DB84-427D-B5DA-C1C374470A3F}" srcOrd="6" destOrd="0" presId="urn:microsoft.com/office/officeart/2005/8/layout/cycle5"/>
    <dgm:cxn modelId="{1D1682F9-39D9-4E8E-ABC1-511077366318}" type="presParOf" srcId="{ADB8E235-8221-474E-8679-7079511A3AAC}" destId="{C6B2A26F-4E68-4613-A596-D5DF6715F364}" srcOrd="7" destOrd="0" presId="urn:microsoft.com/office/officeart/2005/8/layout/cycle5"/>
    <dgm:cxn modelId="{D02771E4-1DA9-45DB-8C0F-59E2D6707AFE}" type="presParOf" srcId="{ADB8E235-8221-474E-8679-7079511A3AAC}" destId="{7679CB3C-5219-430A-BC50-7933CEADD737}" srcOrd="8" destOrd="0" presId="urn:microsoft.com/office/officeart/2005/8/layout/cycle5"/>
    <dgm:cxn modelId="{0529CBAF-B011-4C6E-9C0D-3C410A393060}" type="presParOf" srcId="{ADB8E235-8221-474E-8679-7079511A3AAC}" destId="{AE727DB5-A56C-4A4A-B7BE-F91209BB2A18}" srcOrd="9" destOrd="0" presId="urn:microsoft.com/office/officeart/2005/8/layout/cycle5"/>
    <dgm:cxn modelId="{281E1C04-617E-4E43-8317-85F781CB169D}" type="presParOf" srcId="{ADB8E235-8221-474E-8679-7079511A3AAC}" destId="{8EA179EC-177E-4839-B638-C103423027F2}" srcOrd="10" destOrd="0" presId="urn:microsoft.com/office/officeart/2005/8/layout/cycle5"/>
    <dgm:cxn modelId="{CA87FC4B-496A-4593-8FD2-6F66C322314C}" type="presParOf" srcId="{ADB8E235-8221-474E-8679-7079511A3AAC}" destId="{89090066-FAEA-4552-9CE3-FE6339BC12DF}" srcOrd="11" destOrd="0" presId="urn:microsoft.com/office/officeart/2005/8/layout/cycle5"/>
    <dgm:cxn modelId="{217C1008-23FE-4222-BF8B-B56CC856C2FD}" type="presParOf" srcId="{ADB8E235-8221-474E-8679-7079511A3AAC}" destId="{6EB86EF6-A650-40D3-AA53-548CA0555DDF}" srcOrd="12" destOrd="0" presId="urn:microsoft.com/office/officeart/2005/8/layout/cycle5"/>
    <dgm:cxn modelId="{A3E5CE9F-3CB8-4C34-97F8-E4C193AB071C}" type="presParOf" srcId="{ADB8E235-8221-474E-8679-7079511A3AAC}" destId="{91B72939-7021-4FFF-927A-C51ABD3052B9}" srcOrd="13" destOrd="0" presId="urn:microsoft.com/office/officeart/2005/8/layout/cycle5"/>
    <dgm:cxn modelId="{9203103F-1B3F-46ED-9F5E-28CA35ABF231}" type="presParOf" srcId="{ADB8E235-8221-474E-8679-7079511A3AAC}" destId="{AB8AD0E3-66D8-4D3F-AF9F-EC3E67BEAA40}" srcOrd="14" destOrd="0" presId="urn:microsoft.com/office/officeart/2005/8/layout/cycle5"/>
    <dgm:cxn modelId="{C1BF4F85-340F-4D4B-95D0-C9E028C27AB8}" type="presParOf" srcId="{ADB8E235-8221-474E-8679-7079511A3AAC}" destId="{9F2CD96D-398B-4989-917F-07696507DFFF}" srcOrd="15" destOrd="0" presId="urn:microsoft.com/office/officeart/2005/8/layout/cycle5"/>
    <dgm:cxn modelId="{28744032-BE09-49FD-A573-38F398A1222A}" type="presParOf" srcId="{ADB8E235-8221-474E-8679-7079511A3AAC}" destId="{C6A758F4-F80D-42C3-8B6E-50ECE9041842}" srcOrd="16" destOrd="0" presId="urn:microsoft.com/office/officeart/2005/8/layout/cycle5"/>
    <dgm:cxn modelId="{E1A6B9DD-5E52-430D-8293-DEFEA65E2993}" type="presParOf" srcId="{ADB8E235-8221-474E-8679-7079511A3AAC}" destId="{19E7EC04-19EC-42E2-A0CE-80C2FD45BB7F}" srcOrd="17" destOrd="0" presId="urn:microsoft.com/office/officeart/2005/8/layout/cycle5"/>
  </dgm:cxnLst>
  <dgm:bg/>
  <dgm:whole/>
</dgm:dataModel>
</file>

<file path=ppt/diagrams/data7.xml><?xml version="1.0" encoding="utf-8"?>
<dgm:dataModel xmlns:dgm="http://schemas.openxmlformats.org/drawingml/2006/diagram" xmlns:a="http://schemas.openxmlformats.org/drawingml/2006/main">
  <dgm:ptLst>
    <dgm:pt modelId="{9780EB9D-F6F9-4A3F-8DD9-9E87FF0F42CC}" type="doc">
      <dgm:prSet loTypeId="urn:microsoft.com/office/officeart/2005/8/layout/matrix1" loCatId="matrix" qsTypeId="urn:microsoft.com/office/officeart/2005/8/quickstyle/simple5" qsCatId="simple" csTypeId="urn:microsoft.com/office/officeart/2005/8/colors/accent1_2" csCatId="accent1" phldr="1"/>
      <dgm:spPr/>
      <dgm:t>
        <a:bodyPr/>
        <a:lstStyle/>
        <a:p>
          <a:endParaRPr lang="ru-RU"/>
        </a:p>
      </dgm:t>
    </dgm:pt>
    <dgm:pt modelId="{CCC3E905-5DB8-4947-9AFC-2A2D8D553F0D}">
      <dgm:prSet phldrT="[Текст]"/>
      <dgm:spPr/>
      <dgm:t>
        <a:bodyPr/>
        <a:lstStyle/>
        <a:p>
          <a:r>
            <a:rPr lang="ru-RU" dirty="0" smtClean="0"/>
            <a:t>Предпринимательская организация</a:t>
          </a:r>
          <a:endParaRPr lang="ru-RU" dirty="0"/>
        </a:p>
      </dgm:t>
    </dgm:pt>
    <dgm:pt modelId="{13460930-A769-49D8-860C-9DB678D459FA}" type="parTrans" cxnId="{CF07145D-644E-4518-8472-75FE9BDF6B5C}">
      <dgm:prSet/>
      <dgm:spPr/>
      <dgm:t>
        <a:bodyPr/>
        <a:lstStyle/>
        <a:p>
          <a:endParaRPr lang="ru-RU"/>
        </a:p>
      </dgm:t>
    </dgm:pt>
    <dgm:pt modelId="{D4F7853E-2C72-4928-89B8-CC5591BBF438}" type="sibTrans" cxnId="{CF07145D-644E-4518-8472-75FE9BDF6B5C}">
      <dgm:prSet/>
      <dgm:spPr/>
      <dgm:t>
        <a:bodyPr/>
        <a:lstStyle/>
        <a:p>
          <a:endParaRPr lang="ru-RU"/>
        </a:p>
      </dgm:t>
    </dgm:pt>
    <dgm:pt modelId="{3F90725C-66AC-412A-9196-45652FB75442}">
      <dgm:prSet phldrT="[Текст]"/>
      <dgm:spPr/>
      <dgm:t>
        <a:bodyPr/>
        <a:lstStyle/>
        <a:p>
          <a:r>
            <a:rPr lang="ru-RU" dirty="0" smtClean="0"/>
            <a:t>-Государственные органы и законы</a:t>
          </a:r>
          <a:br>
            <a:rPr lang="ru-RU" dirty="0" smtClean="0"/>
          </a:br>
          <a:r>
            <a:rPr lang="ru-RU" dirty="0" smtClean="0"/>
            <a:t>- Политические факторы</a:t>
          </a:r>
          <a:br>
            <a:rPr lang="ru-RU" dirty="0" smtClean="0"/>
          </a:br>
          <a:r>
            <a:rPr lang="ru-RU" dirty="0" smtClean="0"/>
            <a:t>- Научно-технические достижения</a:t>
          </a:r>
          <a:endParaRPr lang="ru-RU" dirty="0"/>
        </a:p>
      </dgm:t>
    </dgm:pt>
    <dgm:pt modelId="{DE0F36A9-0A5D-44DF-BF93-745404A63ABC}" type="parTrans" cxnId="{25035D72-6E1E-4F14-B8AB-51319C2E75FC}">
      <dgm:prSet/>
      <dgm:spPr/>
      <dgm:t>
        <a:bodyPr/>
        <a:lstStyle/>
        <a:p>
          <a:endParaRPr lang="ru-RU"/>
        </a:p>
      </dgm:t>
    </dgm:pt>
    <dgm:pt modelId="{79ABE806-1E2B-49E2-AECD-614AB94AE2AA}" type="sibTrans" cxnId="{25035D72-6E1E-4F14-B8AB-51319C2E75FC}">
      <dgm:prSet/>
      <dgm:spPr/>
      <dgm:t>
        <a:bodyPr/>
        <a:lstStyle/>
        <a:p>
          <a:endParaRPr lang="ru-RU"/>
        </a:p>
      </dgm:t>
    </dgm:pt>
    <dgm:pt modelId="{9FC51FD8-B3D8-4542-880C-B22DC7313ADD}">
      <dgm:prSet phldrT="[Текст]"/>
      <dgm:spPr/>
      <dgm:t>
        <a:bodyPr/>
        <a:lstStyle/>
        <a:p>
          <a:r>
            <a:rPr lang="ru-RU" dirty="0" smtClean="0"/>
            <a:t>- Экономические факторы</a:t>
          </a:r>
          <a:br>
            <a:rPr lang="ru-RU" dirty="0" smtClean="0"/>
          </a:br>
          <a:r>
            <a:rPr lang="ru-RU" dirty="0" smtClean="0"/>
            <a:t>- Экологические факторы</a:t>
          </a:r>
          <a:br>
            <a:rPr lang="ru-RU" dirty="0" smtClean="0"/>
          </a:br>
          <a:r>
            <a:rPr lang="ru-RU" dirty="0" smtClean="0"/>
            <a:t>- Имидж организации</a:t>
          </a:r>
          <a:endParaRPr lang="ru-RU" dirty="0"/>
        </a:p>
      </dgm:t>
    </dgm:pt>
    <dgm:pt modelId="{C11BCFFB-A2F0-4B79-A9D8-8B7A975FE8E9}" type="parTrans" cxnId="{E7183493-06A5-448B-8690-410B876C0569}">
      <dgm:prSet/>
      <dgm:spPr/>
      <dgm:t>
        <a:bodyPr/>
        <a:lstStyle/>
        <a:p>
          <a:endParaRPr lang="ru-RU"/>
        </a:p>
      </dgm:t>
    </dgm:pt>
    <dgm:pt modelId="{DABE911C-9E1E-4913-81D3-5158CD562125}" type="sibTrans" cxnId="{E7183493-06A5-448B-8690-410B876C0569}">
      <dgm:prSet/>
      <dgm:spPr/>
      <dgm:t>
        <a:bodyPr/>
        <a:lstStyle/>
        <a:p>
          <a:endParaRPr lang="ru-RU"/>
        </a:p>
      </dgm:t>
    </dgm:pt>
    <dgm:pt modelId="{5378228B-FD49-4926-9A4B-28E8129202D8}">
      <dgm:prSet phldrT="[Текст]"/>
      <dgm:spPr/>
      <dgm:t>
        <a:bodyPr/>
        <a:lstStyle/>
        <a:p>
          <a:r>
            <a:rPr lang="ru-RU" dirty="0" smtClean="0"/>
            <a:t>- Партнеры и партнерские связи</a:t>
          </a:r>
          <a:br>
            <a:rPr lang="ru-RU" dirty="0" smtClean="0"/>
          </a:br>
          <a:r>
            <a:rPr lang="ru-RU" dirty="0" smtClean="0"/>
            <a:t>- Конкуренты</a:t>
          </a:r>
          <a:br>
            <a:rPr lang="ru-RU" dirty="0" smtClean="0"/>
          </a:br>
          <a:r>
            <a:rPr lang="ru-RU" dirty="0" smtClean="0"/>
            <a:t>- Профсоюзы</a:t>
          </a:r>
          <a:endParaRPr lang="ru-RU" dirty="0"/>
        </a:p>
      </dgm:t>
    </dgm:pt>
    <dgm:pt modelId="{6115DA91-0655-43BB-B03E-F4552B0A3A98}" type="parTrans" cxnId="{7BF4E693-61BB-4BF3-8650-021FB38DB12E}">
      <dgm:prSet/>
      <dgm:spPr/>
      <dgm:t>
        <a:bodyPr/>
        <a:lstStyle/>
        <a:p>
          <a:endParaRPr lang="ru-RU"/>
        </a:p>
      </dgm:t>
    </dgm:pt>
    <dgm:pt modelId="{86678DFB-564D-4DAF-B3B9-2307CC981B0A}" type="sibTrans" cxnId="{7BF4E693-61BB-4BF3-8650-021FB38DB12E}">
      <dgm:prSet/>
      <dgm:spPr/>
      <dgm:t>
        <a:bodyPr/>
        <a:lstStyle/>
        <a:p>
          <a:endParaRPr lang="ru-RU"/>
        </a:p>
      </dgm:t>
    </dgm:pt>
    <dgm:pt modelId="{B87282DE-826D-4401-9AD7-351535F1C570}">
      <dgm:prSet phldrT="[Текст]"/>
      <dgm:spPr/>
      <dgm:t>
        <a:bodyPr/>
        <a:lstStyle/>
        <a:p>
          <a:r>
            <a:rPr lang="ru-RU" dirty="0" smtClean="0"/>
            <a:t>-Источники силового давления</a:t>
          </a:r>
          <a:br>
            <a:rPr lang="ru-RU" dirty="0" smtClean="0"/>
          </a:br>
          <a:r>
            <a:rPr lang="ru-RU" dirty="0" smtClean="0"/>
            <a:t>-</a:t>
          </a:r>
          <a:r>
            <a:rPr lang="ru-RU" dirty="0" err="1" smtClean="0"/>
            <a:t>Социо-культурные</a:t>
          </a:r>
          <a:r>
            <a:rPr lang="ru-RU" dirty="0" smtClean="0"/>
            <a:t> факторы</a:t>
          </a:r>
          <a:br>
            <a:rPr lang="ru-RU" dirty="0" smtClean="0"/>
          </a:br>
          <a:r>
            <a:rPr lang="ru-RU" dirty="0" smtClean="0"/>
            <a:t>- Культура предпринимательства</a:t>
          </a:r>
          <a:endParaRPr lang="ru-RU" dirty="0"/>
        </a:p>
      </dgm:t>
    </dgm:pt>
    <dgm:pt modelId="{F08A7725-8B34-4556-91EC-D544217CD6D5}" type="parTrans" cxnId="{6F74B069-F46E-4645-9168-4A6F0B3E87E1}">
      <dgm:prSet/>
      <dgm:spPr/>
      <dgm:t>
        <a:bodyPr/>
        <a:lstStyle/>
        <a:p>
          <a:endParaRPr lang="ru-RU"/>
        </a:p>
      </dgm:t>
    </dgm:pt>
    <dgm:pt modelId="{450F0AE1-3008-4876-AED3-CA9697346E83}" type="sibTrans" cxnId="{6F74B069-F46E-4645-9168-4A6F0B3E87E1}">
      <dgm:prSet/>
      <dgm:spPr/>
      <dgm:t>
        <a:bodyPr/>
        <a:lstStyle/>
        <a:p>
          <a:endParaRPr lang="ru-RU"/>
        </a:p>
      </dgm:t>
    </dgm:pt>
    <dgm:pt modelId="{99CE040D-0ED3-4CBD-AFB6-B528FE844E1B}" type="pres">
      <dgm:prSet presAssocID="{9780EB9D-F6F9-4A3F-8DD9-9E87FF0F42CC}" presName="diagram" presStyleCnt="0">
        <dgm:presLayoutVars>
          <dgm:chMax val="1"/>
          <dgm:dir/>
          <dgm:animLvl val="ctr"/>
          <dgm:resizeHandles val="exact"/>
        </dgm:presLayoutVars>
      </dgm:prSet>
      <dgm:spPr/>
      <dgm:t>
        <a:bodyPr/>
        <a:lstStyle/>
        <a:p>
          <a:endParaRPr lang="ru-RU"/>
        </a:p>
      </dgm:t>
    </dgm:pt>
    <dgm:pt modelId="{EBF892D2-1BAB-4F8B-AD5E-10C1D6286298}" type="pres">
      <dgm:prSet presAssocID="{9780EB9D-F6F9-4A3F-8DD9-9E87FF0F42CC}" presName="matrix" presStyleCnt="0"/>
      <dgm:spPr/>
    </dgm:pt>
    <dgm:pt modelId="{F26E3F5A-3E4B-4D89-9476-C2AA22C462E9}" type="pres">
      <dgm:prSet presAssocID="{9780EB9D-F6F9-4A3F-8DD9-9E87FF0F42CC}" presName="tile1" presStyleLbl="node1" presStyleIdx="0" presStyleCnt="4"/>
      <dgm:spPr/>
      <dgm:t>
        <a:bodyPr/>
        <a:lstStyle/>
        <a:p>
          <a:endParaRPr lang="ru-RU"/>
        </a:p>
      </dgm:t>
    </dgm:pt>
    <dgm:pt modelId="{4D7F6DF1-FFBD-4FEC-9A85-991BC957620E}" type="pres">
      <dgm:prSet presAssocID="{9780EB9D-F6F9-4A3F-8DD9-9E87FF0F42CC}" presName="tile1text" presStyleLbl="node1" presStyleIdx="0" presStyleCnt="4">
        <dgm:presLayoutVars>
          <dgm:chMax val="0"/>
          <dgm:chPref val="0"/>
          <dgm:bulletEnabled val="1"/>
        </dgm:presLayoutVars>
      </dgm:prSet>
      <dgm:spPr/>
      <dgm:t>
        <a:bodyPr/>
        <a:lstStyle/>
        <a:p>
          <a:endParaRPr lang="ru-RU"/>
        </a:p>
      </dgm:t>
    </dgm:pt>
    <dgm:pt modelId="{A4E7C971-7966-424C-9758-9FDE928DD7E6}" type="pres">
      <dgm:prSet presAssocID="{9780EB9D-F6F9-4A3F-8DD9-9E87FF0F42CC}" presName="tile2" presStyleLbl="node1" presStyleIdx="1" presStyleCnt="4"/>
      <dgm:spPr/>
      <dgm:t>
        <a:bodyPr/>
        <a:lstStyle/>
        <a:p>
          <a:endParaRPr lang="ru-RU"/>
        </a:p>
      </dgm:t>
    </dgm:pt>
    <dgm:pt modelId="{5AC3B52B-E660-48E9-9C40-9BC987202B2B}" type="pres">
      <dgm:prSet presAssocID="{9780EB9D-F6F9-4A3F-8DD9-9E87FF0F42CC}" presName="tile2text" presStyleLbl="node1" presStyleIdx="1" presStyleCnt="4">
        <dgm:presLayoutVars>
          <dgm:chMax val="0"/>
          <dgm:chPref val="0"/>
          <dgm:bulletEnabled val="1"/>
        </dgm:presLayoutVars>
      </dgm:prSet>
      <dgm:spPr/>
      <dgm:t>
        <a:bodyPr/>
        <a:lstStyle/>
        <a:p>
          <a:endParaRPr lang="ru-RU"/>
        </a:p>
      </dgm:t>
    </dgm:pt>
    <dgm:pt modelId="{3FE9CC11-1752-4E0B-BDE1-A01BE0F8C330}" type="pres">
      <dgm:prSet presAssocID="{9780EB9D-F6F9-4A3F-8DD9-9E87FF0F42CC}" presName="tile3" presStyleLbl="node1" presStyleIdx="2" presStyleCnt="4"/>
      <dgm:spPr/>
      <dgm:t>
        <a:bodyPr/>
        <a:lstStyle/>
        <a:p>
          <a:endParaRPr lang="ru-RU"/>
        </a:p>
      </dgm:t>
    </dgm:pt>
    <dgm:pt modelId="{EADF6154-92B3-496A-BB22-9F163ED3E568}" type="pres">
      <dgm:prSet presAssocID="{9780EB9D-F6F9-4A3F-8DD9-9E87FF0F42CC}" presName="tile3text" presStyleLbl="node1" presStyleIdx="2" presStyleCnt="4">
        <dgm:presLayoutVars>
          <dgm:chMax val="0"/>
          <dgm:chPref val="0"/>
          <dgm:bulletEnabled val="1"/>
        </dgm:presLayoutVars>
      </dgm:prSet>
      <dgm:spPr/>
      <dgm:t>
        <a:bodyPr/>
        <a:lstStyle/>
        <a:p>
          <a:endParaRPr lang="ru-RU"/>
        </a:p>
      </dgm:t>
    </dgm:pt>
    <dgm:pt modelId="{9A594795-F355-4123-BA0E-0889062A0FE5}" type="pres">
      <dgm:prSet presAssocID="{9780EB9D-F6F9-4A3F-8DD9-9E87FF0F42CC}" presName="tile4" presStyleLbl="node1" presStyleIdx="3" presStyleCnt="4"/>
      <dgm:spPr/>
      <dgm:t>
        <a:bodyPr/>
        <a:lstStyle/>
        <a:p>
          <a:endParaRPr lang="ru-RU"/>
        </a:p>
      </dgm:t>
    </dgm:pt>
    <dgm:pt modelId="{E428AA26-C6A7-4F6E-B13D-A77C13CD01CB}" type="pres">
      <dgm:prSet presAssocID="{9780EB9D-F6F9-4A3F-8DD9-9E87FF0F42CC}" presName="tile4text" presStyleLbl="node1" presStyleIdx="3" presStyleCnt="4">
        <dgm:presLayoutVars>
          <dgm:chMax val="0"/>
          <dgm:chPref val="0"/>
          <dgm:bulletEnabled val="1"/>
        </dgm:presLayoutVars>
      </dgm:prSet>
      <dgm:spPr/>
      <dgm:t>
        <a:bodyPr/>
        <a:lstStyle/>
        <a:p>
          <a:endParaRPr lang="ru-RU"/>
        </a:p>
      </dgm:t>
    </dgm:pt>
    <dgm:pt modelId="{DF6400FE-4179-49A5-A229-C7B7C0175E9C}" type="pres">
      <dgm:prSet presAssocID="{9780EB9D-F6F9-4A3F-8DD9-9E87FF0F42CC}" presName="centerTile" presStyleLbl="fgShp" presStyleIdx="0" presStyleCnt="1">
        <dgm:presLayoutVars>
          <dgm:chMax val="0"/>
          <dgm:chPref val="0"/>
        </dgm:presLayoutVars>
      </dgm:prSet>
      <dgm:spPr/>
      <dgm:t>
        <a:bodyPr/>
        <a:lstStyle/>
        <a:p>
          <a:endParaRPr lang="ru-RU"/>
        </a:p>
      </dgm:t>
    </dgm:pt>
  </dgm:ptLst>
  <dgm:cxnLst>
    <dgm:cxn modelId="{CF07145D-644E-4518-8472-75FE9BDF6B5C}" srcId="{9780EB9D-F6F9-4A3F-8DD9-9E87FF0F42CC}" destId="{CCC3E905-5DB8-4947-9AFC-2A2D8D553F0D}" srcOrd="0" destOrd="0" parTransId="{13460930-A769-49D8-860C-9DB678D459FA}" sibTransId="{D4F7853E-2C72-4928-89B8-CC5591BBF438}"/>
    <dgm:cxn modelId="{28FFC1B4-5611-4314-A886-2D8C0AF25EE3}" type="presOf" srcId="{5378228B-FD49-4926-9A4B-28E8129202D8}" destId="{5AC3B52B-E660-48E9-9C40-9BC987202B2B}" srcOrd="1" destOrd="0" presId="urn:microsoft.com/office/officeart/2005/8/layout/matrix1"/>
    <dgm:cxn modelId="{FD9546C6-1337-4C0D-BEA7-FDC91D386A25}" type="presOf" srcId="{B87282DE-826D-4401-9AD7-351535F1C570}" destId="{EADF6154-92B3-496A-BB22-9F163ED3E568}" srcOrd="1" destOrd="0" presId="urn:microsoft.com/office/officeart/2005/8/layout/matrix1"/>
    <dgm:cxn modelId="{C39B1BB1-2354-4111-AFFE-778D52CFF808}" type="presOf" srcId="{9FC51FD8-B3D8-4542-880C-B22DC7313ADD}" destId="{9A594795-F355-4123-BA0E-0889062A0FE5}" srcOrd="0" destOrd="0" presId="urn:microsoft.com/office/officeart/2005/8/layout/matrix1"/>
    <dgm:cxn modelId="{FD3E2674-9FBD-4F85-891A-2651D2E95E43}" type="presOf" srcId="{CCC3E905-5DB8-4947-9AFC-2A2D8D553F0D}" destId="{DF6400FE-4179-49A5-A229-C7B7C0175E9C}" srcOrd="0" destOrd="0" presId="urn:microsoft.com/office/officeart/2005/8/layout/matrix1"/>
    <dgm:cxn modelId="{25035D72-6E1E-4F14-B8AB-51319C2E75FC}" srcId="{CCC3E905-5DB8-4947-9AFC-2A2D8D553F0D}" destId="{3F90725C-66AC-412A-9196-45652FB75442}" srcOrd="0" destOrd="0" parTransId="{DE0F36A9-0A5D-44DF-BF93-745404A63ABC}" sibTransId="{79ABE806-1E2B-49E2-AECD-614AB94AE2AA}"/>
    <dgm:cxn modelId="{8EBDAD47-5FA0-4453-B08F-161CE6D26CF6}" type="presOf" srcId="{3F90725C-66AC-412A-9196-45652FB75442}" destId="{F26E3F5A-3E4B-4D89-9476-C2AA22C462E9}" srcOrd="0" destOrd="0" presId="urn:microsoft.com/office/officeart/2005/8/layout/matrix1"/>
    <dgm:cxn modelId="{208C8B13-74D9-423E-8E8C-9267F76C72AC}" type="presOf" srcId="{9FC51FD8-B3D8-4542-880C-B22DC7313ADD}" destId="{E428AA26-C6A7-4F6E-B13D-A77C13CD01CB}" srcOrd="1" destOrd="0" presId="urn:microsoft.com/office/officeart/2005/8/layout/matrix1"/>
    <dgm:cxn modelId="{C6CC33D5-63EA-46CE-B10B-AF08B7149399}" type="presOf" srcId="{B87282DE-826D-4401-9AD7-351535F1C570}" destId="{3FE9CC11-1752-4E0B-BDE1-A01BE0F8C330}" srcOrd="0" destOrd="0" presId="urn:microsoft.com/office/officeart/2005/8/layout/matrix1"/>
    <dgm:cxn modelId="{7E9C42F0-7288-4A12-B48C-CA645CD2C757}" type="presOf" srcId="{5378228B-FD49-4926-9A4B-28E8129202D8}" destId="{A4E7C971-7966-424C-9758-9FDE928DD7E6}" srcOrd="0" destOrd="0" presId="urn:microsoft.com/office/officeart/2005/8/layout/matrix1"/>
    <dgm:cxn modelId="{98888507-FAF2-4C11-A90C-2847BFFAB0DB}" type="presOf" srcId="{3F90725C-66AC-412A-9196-45652FB75442}" destId="{4D7F6DF1-FFBD-4FEC-9A85-991BC957620E}" srcOrd="1" destOrd="0" presId="urn:microsoft.com/office/officeart/2005/8/layout/matrix1"/>
    <dgm:cxn modelId="{1B7801AC-F3E8-4381-9A5B-E5136613121B}" type="presOf" srcId="{9780EB9D-F6F9-4A3F-8DD9-9E87FF0F42CC}" destId="{99CE040D-0ED3-4CBD-AFB6-B528FE844E1B}" srcOrd="0" destOrd="0" presId="urn:microsoft.com/office/officeart/2005/8/layout/matrix1"/>
    <dgm:cxn modelId="{6F74B069-F46E-4645-9168-4A6F0B3E87E1}" srcId="{CCC3E905-5DB8-4947-9AFC-2A2D8D553F0D}" destId="{B87282DE-826D-4401-9AD7-351535F1C570}" srcOrd="2" destOrd="0" parTransId="{F08A7725-8B34-4556-91EC-D544217CD6D5}" sibTransId="{450F0AE1-3008-4876-AED3-CA9697346E83}"/>
    <dgm:cxn modelId="{7BF4E693-61BB-4BF3-8650-021FB38DB12E}" srcId="{CCC3E905-5DB8-4947-9AFC-2A2D8D553F0D}" destId="{5378228B-FD49-4926-9A4B-28E8129202D8}" srcOrd="1" destOrd="0" parTransId="{6115DA91-0655-43BB-B03E-F4552B0A3A98}" sibTransId="{86678DFB-564D-4DAF-B3B9-2307CC981B0A}"/>
    <dgm:cxn modelId="{E7183493-06A5-448B-8690-410B876C0569}" srcId="{CCC3E905-5DB8-4947-9AFC-2A2D8D553F0D}" destId="{9FC51FD8-B3D8-4542-880C-B22DC7313ADD}" srcOrd="3" destOrd="0" parTransId="{C11BCFFB-A2F0-4B79-A9D8-8B7A975FE8E9}" sibTransId="{DABE911C-9E1E-4913-81D3-5158CD562125}"/>
    <dgm:cxn modelId="{95B8E896-4679-4A86-9E6E-0EAE5419024E}" type="presParOf" srcId="{99CE040D-0ED3-4CBD-AFB6-B528FE844E1B}" destId="{EBF892D2-1BAB-4F8B-AD5E-10C1D6286298}" srcOrd="0" destOrd="0" presId="urn:microsoft.com/office/officeart/2005/8/layout/matrix1"/>
    <dgm:cxn modelId="{9E77FD04-0CD5-41CD-BDC9-10129390D836}" type="presParOf" srcId="{EBF892D2-1BAB-4F8B-AD5E-10C1D6286298}" destId="{F26E3F5A-3E4B-4D89-9476-C2AA22C462E9}" srcOrd="0" destOrd="0" presId="urn:microsoft.com/office/officeart/2005/8/layout/matrix1"/>
    <dgm:cxn modelId="{CD269C75-14EE-42E0-8BDD-35345E258B02}" type="presParOf" srcId="{EBF892D2-1BAB-4F8B-AD5E-10C1D6286298}" destId="{4D7F6DF1-FFBD-4FEC-9A85-991BC957620E}" srcOrd="1" destOrd="0" presId="urn:microsoft.com/office/officeart/2005/8/layout/matrix1"/>
    <dgm:cxn modelId="{0C70BA42-0EDE-4C0C-8A1A-348E5831AD48}" type="presParOf" srcId="{EBF892D2-1BAB-4F8B-AD5E-10C1D6286298}" destId="{A4E7C971-7966-424C-9758-9FDE928DD7E6}" srcOrd="2" destOrd="0" presId="urn:microsoft.com/office/officeart/2005/8/layout/matrix1"/>
    <dgm:cxn modelId="{20FB34C6-44E5-499A-B330-A7ADF06510A1}" type="presParOf" srcId="{EBF892D2-1BAB-4F8B-AD5E-10C1D6286298}" destId="{5AC3B52B-E660-48E9-9C40-9BC987202B2B}" srcOrd="3" destOrd="0" presId="urn:microsoft.com/office/officeart/2005/8/layout/matrix1"/>
    <dgm:cxn modelId="{F9BFC346-8AA7-439B-B340-9D64D351D365}" type="presParOf" srcId="{EBF892D2-1BAB-4F8B-AD5E-10C1D6286298}" destId="{3FE9CC11-1752-4E0B-BDE1-A01BE0F8C330}" srcOrd="4" destOrd="0" presId="urn:microsoft.com/office/officeart/2005/8/layout/matrix1"/>
    <dgm:cxn modelId="{23D26BAE-396F-44D9-87B1-1BBA40D3CF61}" type="presParOf" srcId="{EBF892D2-1BAB-4F8B-AD5E-10C1D6286298}" destId="{EADF6154-92B3-496A-BB22-9F163ED3E568}" srcOrd="5" destOrd="0" presId="urn:microsoft.com/office/officeart/2005/8/layout/matrix1"/>
    <dgm:cxn modelId="{C0A6450B-9582-4A4C-A31E-2A2B81397AFE}" type="presParOf" srcId="{EBF892D2-1BAB-4F8B-AD5E-10C1D6286298}" destId="{9A594795-F355-4123-BA0E-0889062A0FE5}" srcOrd="6" destOrd="0" presId="urn:microsoft.com/office/officeart/2005/8/layout/matrix1"/>
    <dgm:cxn modelId="{9F857935-1DAB-4E99-AD92-D800BE6153C6}" type="presParOf" srcId="{EBF892D2-1BAB-4F8B-AD5E-10C1D6286298}" destId="{E428AA26-C6A7-4F6E-B13D-A77C13CD01CB}" srcOrd="7" destOrd="0" presId="urn:microsoft.com/office/officeart/2005/8/layout/matrix1"/>
    <dgm:cxn modelId="{AD6EE91C-2C0B-4D23-9B3C-30853C802520}" type="presParOf" srcId="{99CE040D-0ED3-4CBD-AFB6-B528FE844E1B}" destId="{DF6400FE-4179-49A5-A229-C7B7C0175E9C}" srcOrd="1" destOrd="0" presId="urn:microsoft.com/office/officeart/2005/8/layout/matrix1"/>
  </dgm:cxnLst>
  <dgm:bg/>
  <dgm:whole/>
</dgm:dataModel>
</file>

<file path=ppt/diagrams/data8.xml><?xml version="1.0" encoding="utf-8"?>
<dgm:dataModel xmlns:dgm="http://schemas.openxmlformats.org/drawingml/2006/diagram" xmlns:a="http://schemas.openxmlformats.org/drawingml/2006/main">
  <dgm:ptLst>
    <dgm:pt modelId="{29633145-1DFD-4C83-ACB7-C87B146B59D6}" type="doc">
      <dgm:prSet loTypeId="urn:microsoft.com/office/officeart/2005/8/layout/hProcess9" loCatId="process" qsTypeId="urn:microsoft.com/office/officeart/2005/8/quickstyle/simple1" qsCatId="simple" csTypeId="urn:microsoft.com/office/officeart/2005/8/colors/accent1_2" csCatId="accent1" phldr="1"/>
      <dgm:spPr/>
    </dgm:pt>
    <dgm:pt modelId="{D5DCF777-29D1-45A3-A79F-6D35FB192FAA}">
      <dgm:prSet phldrT="[Текст]"/>
      <dgm:spPr/>
      <dgm:t>
        <a:bodyPr/>
        <a:lstStyle/>
        <a:p>
          <a:r>
            <a:rPr lang="ru-RU" smtClean="0"/>
            <a:t>наличие </a:t>
          </a:r>
          <a:r>
            <a:rPr lang="ru-RU" b="1" smtClean="0"/>
            <a:t>уверенности</a:t>
          </a:r>
          <a:r>
            <a:rPr lang="ru-RU" smtClean="0"/>
            <a:t> в собственных силах. Это должно быть не просто желание что-то производить и продавать, но и четкое понимание, как это сделать</a:t>
          </a:r>
          <a:endParaRPr lang="ru-RU"/>
        </a:p>
      </dgm:t>
    </dgm:pt>
    <dgm:pt modelId="{85CA962B-FA05-49FE-B7EC-FD9834191F74}" type="parTrans" cxnId="{3F8DDC1E-DEF0-4EE3-A09A-99B4BAF758D2}">
      <dgm:prSet/>
      <dgm:spPr/>
      <dgm:t>
        <a:bodyPr/>
        <a:lstStyle/>
        <a:p>
          <a:endParaRPr lang="ru-RU"/>
        </a:p>
      </dgm:t>
    </dgm:pt>
    <dgm:pt modelId="{5EDC22ED-DDB4-4488-B1F8-66D83DA93CEA}" type="sibTrans" cxnId="{3F8DDC1E-DEF0-4EE3-A09A-99B4BAF758D2}">
      <dgm:prSet/>
      <dgm:spPr/>
      <dgm:t>
        <a:bodyPr/>
        <a:lstStyle/>
        <a:p>
          <a:endParaRPr lang="ru-RU"/>
        </a:p>
      </dgm:t>
    </dgm:pt>
    <dgm:pt modelId="{1D4CB9CB-BF91-42B7-BE19-0DC3A9433BA9}">
      <dgm:prSet phldrT="[Текст]"/>
      <dgm:spPr/>
      <dgm:t>
        <a:bodyPr/>
        <a:lstStyle/>
        <a:p>
          <a:r>
            <a:rPr lang="ru-RU" b="1" dirty="0" smtClean="0"/>
            <a:t>готовность</a:t>
          </a:r>
          <a:r>
            <a:rPr lang="ru-RU" dirty="0" smtClean="0"/>
            <a:t> к встрече с трудностями. Здесь самое главное не поддаваться панике при ошибках, которые поджидают вас уже на первом этапе работы. Ошибки — это тоже опыт, который в дальнейшем вы сможете обратить в свою пользу</a:t>
          </a:r>
          <a:endParaRPr lang="ru-RU" dirty="0"/>
        </a:p>
      </dgm:t>
    </dgm:pt>
    <dgm:pt modelId="{AB300E0D-9A7B-404B-8768-AEA80FCF89A2}" type="parTrans" cxnId="{ADD58C24-0C42-4D93-B150-E03A6732A07E}">
      <dgm:prSet/>
      <dgm:spPr/>
      <dgm:t>
        <a:bodyPr/>
        <a:lstStyle/>
        <a:p>
          <a:endParaRPr lang="ru-RU"/>
        </a:p>
      </dgm:t>
    </dgm:pt>
    <dgm:pt modelId="{7CD696B2-A6AC-45D7-8D2E-2E04FE75AAA4}" type="sibTrans" cxnId="{ADD58C24-0C42-4D93-B150-E03A6732A07E}">
      <dgm:prSet/>
      <dgm:spPr/>
      <dgm:t>
        <a:bodyPr/>
        <a:lstStyle/>
        <a:p>
          <a:endParaRPr lang="ru-RU"/>
        </a:p>
      </dgm:t>
    </dgm:pt>
    <dgm:pt modelId="{06AC2378-65C3-4A87-B182-98E2FE9C798A}">
      <dgm:prSet phldrT="[Текст]"/>
      <dgm:spPr/>
      <dgm:t>
        <a:bodyPr/>
        <a:lstStyle/>
        <a:p>
          <a:r>
            <a:rPr lang="ru-RU" dirty="0" smtClean="0"/>
            <a:t>важно не только </a:t>
          </a:r>
          <a:r>
            <a:rPr lang="ru-RU" b="1" dirty="0" smtClean="0"/>
            <a:t>найти идею</a:t>
          </a:r>
          <a:r>
            <a:rPr lang="ru-RU" dirty="0" smtClean="0"/>
            <a:t> и заинтересоваться ей, но и разбираться в мелочах и нюансах выбранной сферы деятельности</a:t>
          </a:r>
          <a:endParaRPr lang="ru-RU" dirty="0"/>
        </a:p>
      </dgm:t>
    </dgm:pt>
    <dgm:pt modelId="{B06E1DD5-7B63-4597-8456-B3CBB14BB619}" type="parTrans" cxnId="{42841EBF-8677-4544-A918-C64AEC76075B}">
      <dgm:prSet/>
      <dgm:spPr/>
      <dgm:t>
        <a:bodyPr/>
        <a:lstStyle/>
        <a:p>
          <a:endParaRPr lang="ru-RU"/>
        </a:p>
      </dgm:t>
    </dgm:pt>
    <dgm:pt modelId="{2E9D2A2F-BE86-407B-8F11-D42E78D8269A}" type="sibTrans" cxnId="{42841EBF-8677-4544-A918-C64AEC76075B}">
      <dgm:prSet/>
      <dgm:spPr/>
      <dgm:t>
        <a:bodyPr/>
        <a:lstStyle/>
        <a:p>
          <a:endParaRPr lang="ru-RU"/>
        </a:p>
      </dgm:t>
    </dgm:pt>
    <dgm:pt modelId="{1A183067-AE17-4BDB-BBFE-1D52B3930011}">
      <dgm:prSet phldrT="[Текст]"/>
      <dgm:spPr/>
      <dgm:t>
        <a:bodyPr/>
        <a:lstStyle/>
        <a:p>
          <a:r>
            <a:rPr lang="ru-RU" b="1" dirty="0" smtClean="0"/>
            <a:t>не слушайте скептиков</a:t>
          </a:r>
          <a:r>
            <a:rPr lang="ru-RU" dirty="0" smtClean="0"/>
            <a:t>, которые скажут вам не начинать свое дело, говоря о многочисленных трудностях и проблемах. Верьте в свои силы и возможности</a:t>
          </a:r>
          <a:endParaRPr lang="ru-RU" dirty="0"/>
        </a:p>
      </dgm:t>
    </dgm:pt>
    <dgm:pt modelId="{44B73B52-C4E3-428B-BCF7-8A8AEECE483D}" type="parTrans" cxnId="{03DF54EA-F4F9-459B-A855-4F362A50FBB1}">
      <dgm:prSet/>
      <dgm:spPr/>
      <dgm:t>
        <a:bodyPr/>
        <a:lstStyle/>
        <a:p>
          <a:endParaRPr lang="ru-RU"/>
        </a:p>
      </dgm:t>
    </dgm:pt>
    <dgm:pt modelId="{B6889FFD-B848-460D-BE0C-4E50FB7F3F1F}" type="sibTrans" cxnId="{03DF54EA-F4F9-459B-A855-4F362A50FBB1}">
      <dgm:prSet/>
      <dgm:spPr/>
      <dgm:t>
        <a:bodyPr/>
        <a:lstStyle/>
        <a:p>
          <a:endParaRPr lang="ru-RU"/>
        </a:p>
      </dgm:t>
    </dgm:pt>
    <dgm:pt modelId="{098F3B88-F30A-4009-AA17-3D225A27569E}">
      <dgm:prSet phldrT="[Текст]"/>
      <dgm:spPr/>
      <dgm:t>
        <a:bodyPr/>
        <a:lstStyle/>
        <a:p>
          <a:r>
            <a:rPr lang="ru-RU" b="1" smtClean="0"/>
            <a:t>понимание потребности рынка</a:t>
          </a:r>
          <a:r>
            <a:rPr lang="ru-RU" smtClean="0"/>
            <a:t> начинается с понимания собственных потребностей. Подумайте, чего Вы сами хотите?</a:t>
          </a:r>
          <a:endParaRPr lang="ru-RU" dirty="0"/>
        </a:p>
      </dgm:t>
    </dgm:pt>
    <dgm:pt modelId="{E028C4EE-71C8-4DD1-8847-A363AACDB9F7}" type="parTrans" cxnId="{DB6CA685-3A05-4146-981B-81972E372F01}">
      <dgm:prSet/>
      <dgm:spPr/>
    </dgm:pt>
    <dgm:pt modelId="{36C37BE6-A877-469F-A7E8-D2513187E3D6}" type="sibTrans" cxnId="{DB6CA685-3A05-4146-981B-81972E372F01}">
      <dgm:prSet/>
      <dgm:spPr/>
    </dgm:pt>
    <dgm:pt modelId="{47C21846-5AC7-466E-845F-C08538A18D7F}" type="pres">
      <dgm:prSet presAssocID="{29633145-1DFD-4C83-ACB7-C87B146B59D6}" presName="CompostProcess" presStyleCnt="0">
        <dgm:presLayoutVars>
          <dgm:dir/>
          <dgm:resizeHandles val="exact"/>
        </dgm:presLayoutVars>
      </dgm:prSet>
      <dgm:spPr/>
    </dgm:pt>
    <dgm:pt modelId="{7BD6F6DE-049E-43B1-A85F-9FB4A60BCDD7}" type="pres">
      <dgm:prSet presAssocID="{29633145-1DFD-4C83-ACB7-C87B146B59D6}" presName="arrow" presStyleLbl="bgShp" presStyleIdx="0" presStyleCnt="1"/>
      <dgm:spPr/>
    </dgm:pt>
    <dgm:pt modelId="{F48A82D6-511D-414F-84A4-255B3364B502}" type="pres">
      <dgm:prSet presAssocID="{29633145-1DFD-4C83-ACB7-C87B146B59D6}" presName="linearProcess" presStyleCnt="0"/>
      <dgm:spPr/>
    </dgm:pt>
    <dgm:pt modelId="{8C506F71-EA06-438B-8476-A4880A5C9896}" type="pres">
      <dgm:prSet presAssocID="{D5DCF777-29D1-45A3-A79F-6D35FB192FAA}" presName="textNode" presStyleLbl="node1" presStyleIdx="0" presStyleCnt="5">
        <dgm:presLayoutVars>
          <dgm:bulletEnabled val="1"/>
        </dgm:presLayoutVars>
      </dgm:prSet>
      <dgm:spPr/>
      <dgm:t>
        <a:bodyPr/>
        <a:lstStyle/>
        <a:p>
          <a:endParaRPr lang="ru-RU"/>
        </a:p>
      </dgm:t>
    </dgm:pt>
    <dgm:pt modelId="{66A9C8D7-7593-4054-A7C7-F1CB8A04AABF}" type="pres">
      <dgm:prSet presAssocID="{5EDC22ED-DDB4-4488-B1F8-66D83DA93CEA}" presName="sibTrans" presStyleCnt="0"/>
      <dgm:spPr/>
    </dgm:pt>
    <dgm:pt modelId="{19FA084B-1FEF-4120-9F7D-93F8908D5970}" type="pres">
      <dgm:prSet presAssocID="{1D4CB9CB-BF91-42B7-BE19-0DC3A9433BA9}" presName="textNode" presStyleLbl="node1" presStyleIdx="1" presStyleCnt="5">
        <dgm:presLayoutVars>
          <dgm:bulletEnabled val="1"/>
        </dgm:presLayoutVars>
      </dgm:prSet>
      <dgm:spPr/>
      <dgm:t>
        <a:bodyPr/>
        <a:lstStyle/>
        <a:p>
          <a:endParaRPr lang="ru-RU"/>
        </a:p>
      </dgm:t>
    </dgm:pt>
    <dgm:pt modelId="{63960256-5C12-47F2-A8B9-D6845A90530E}" type="pres">
      <dgm:prSet presAssocID="{7CD696B2-A6AC-45D7-8D2E-2E04FE75AAA4}" presName="sibTrans" presStyleCnt="0"/>
      <dgm:spPr/>
    </dgm:pt>
    <dgm:pt modelId="{22D8F01E-B774-4FED-A627-16F685B5D2A4}" type="pres">
      <dgm:prSet presAssocID="{06AC2378-65C3-4A87-B182-98E2FE9C798A}" presName="textNode" presStyleLbl="node1" presStyleIdx="2" presStyleCnt="5">
        <dgm:presLayoutVars>
          <dgm:bulletEnabled val="1"/>
        </dgm:presLayoutVars>
      </dgm:prSet>
      <dgm:spPr/>
      <dgm:t>
        <a:bodyPr/>
        <a:lstStyle/>
        <a:p>
          <a:endParaRPr lang="ru-RU"/>
        </a:p>
      </dgm:t>
    </dgm:pt>
    <dgm:pt modelId="{D5CB9918-3611-4887-B14D-B61378A9F888}" type="pres">
      <dgm:prSet presAssocID="{2E9D2A2F-BE86-407B-8F11-D42E78D8269A}" presName="sibTrans" presStyleCnt="0"/>
      <dgm:spPr/>
    </dgm:pt>
    <dgm:pt modelId="{464EBE65-FBA6-48D1-A2FD-5AA34352CC32}" type="pres">
      <dgm:prSet presAssocID="{1A183067-AE17-4BDB-BBFE-1D52B3930011}" presName="textNode" presStyleLbl="node1" presStyleIdx="3" presStyleCnt="5">
        <dgm:presLayoutVars>
          <dgm:bulletEnabled val="1"/>
        </dgm:presLayoutVars>
      </dgm:prSet>
      <dgm:spPr/>
      <dgm:t>
        <a:bodyPr/>
        <a:lstStyle/>
        <a:p>
          <a:endParaRPr lang="ru-RU"/>
        </a:p>
      </dgm:t>
    </dgm:pt>
    <dgm:pt modelId="{46267B4F-0DD1-4ECB-B70B-8BC8B43E0A22}" type="pres">
      <dgm:prSet presAssocID="{B6889FFD-B848-460D-BE0C-4E50FB7F3F1F}" presName="sibTrans" presStyleCnt="0"/>
      <dgm:spPr/>
    </dgm:pt>
    <dgm:pt modelId="{6FC2DB25-2861-4A93-8B7D-C444BBAA4A3C}" type="pres">
      <dgm:prSet presAssocID="{098F3B88-F30A-4009-AA17-3D225A27569E}" presName="textNode" presStyleLbl="node1" presStyleIdx="4" presStyleCnt="5">
        <dgm:presLayoutVars>
          <dgm:bulletEnabled val="1"/>
        </dgm:presLayoutVars>
      </dgm:prSet>
      <dgm:spPr/>
      <dgm:t>
        <a:bodyPr/>
        <a:lstStyle/>
        <a:p>
          <a:endParaRPr lang="ru-RU"/>
        </a:p>
      </dgm:t>
    </dgm:pt>
  </dgm:ptLst>
  <dgm:cxnLst>
    <dgm:cxn modelId="{35BFEF2C-05E5-40BC-BB3B-9F61B133E69E}" type="presOf" srcId="{098F3B88-F30A-4009-AA17-3D225A27569E}" destId="{6FC2DB25-2861-4A93-8B7D-C444BBAA4A3C}" srcOrd="0" destOrd="0" presId="urn:microsoft.com/office/officeart/2005/8/layout/hProcess9"/>
    <dgm:cxn modelId="{773B5CBF-9316-4F11-A32C-4D07C7EECC1D}" type="presOf" srcId="{29633145-1DFD-4C83-ACB7-C87B146B59D6}" destId="{47C21846-5AC7-466E-845F-C08538A18D7F}" srcOrd="0" destOrd="0" presId="urn:microsoft.com/office/officeart/2005/8/layout/hProcess9"/>
    <dgm:cxn modelId="{3F8DDC1E-DEF0-4EE3-A09A-99B4BAF758D2}" srcId="{29633145-1DFD-4C83-ACB7-C87B146B59D6}" destId="{D5DCF777-29D1-45A3-A79F-6D35FB192FAA}" srcOrd="0" destOrd="0" parTransId="{85CA962B-FA05-49FE-B7EC-FD9834191F74}" sibTransId="{5EDC22ED-DDB4-4488-B1F8-66D83DA93CEA}"/>
    <dgm:cxn modelId="{17AFDD5B-E43B-49F5-B2AD-C70E27B94BA1}" type="presOf" srcId="{D5DCF777-29D1-45A3-A79F-6D35FB192FAA}" destId="{8C506F71-EA06-438B-8476-A4880A5C9896}" srcOrd="0" destOrd="0" presId="urn:microsoft.com/office/officeart/2005/8/layout/hProcess9"/>
    <dgm:cxn modelId="{ADD58C24-0C42-4D93-B150-E03A6732A07E}" srcId="{29633145-1DFD-4C83-ACB7-C87B146B59D6}" destId="{1D4CB9CB-BF91-42B7-BE19-0DC3A9433BA9}" srcOrd="1" destOrd="0" parTransId="{AB300E0D-9A7B-404B-8768-AEA80FCF89A2}" sibTransId="{7CD696B2-A6AC-45D7-8D2E-2E04FE75AAA4}"/>
    <dgm:cxn modelId="{42841EBF-8677-4544-A918-C64AEC76075B}" srcId="{29633145-1DFD-4C83-ACB7-C87B146B59D6}" destId="{06AC2378-65C3-4A87-B182-98E2FE9C798A}" srcOrd="2" destOrd="0" parTransId="{B06E1DD5-7B63-4597-8456-B3CBB14BB619}" sibTransId="{2E9D2A2F-BE86-407B-8F11-D42E78D8269A}"/>
    <dgm:cxn modelId="{FD70F8BC-2284-41EC-9A4D-D135468403F5}" type="presOf" srcId="{06AC2378-65C3-4A87-B182-98E2FE9C798A}" destId="{22D8F01E-B774-4FED-A627-16F685B5D2A4}" srcOrd="0" destOrd="0" presId="urn:microsoft.com/office/officeart/2005/8/layout/hProcess9"/>
    <dgm:cxn modelId="{8CC4B07C-1704-41F1-85A3-B9EE8A004FB4}" type="presOf" srcId="{1D4CB9CB-BF91-42B7-BE19-0DC3A9433BA9}" destId="{19FA084B-1FEF-4120-9F7D-93F8908D5970}" srcOrd="0" destOrd="0" presId="urn:microsoft.com/office/officeart/2005/8/layout/hProcess9"/>
    <dgm:cxn modelId="{A4F141BB-7D6D-4873-8BF7-1E9A9E8DF69D}" type="presOf" srcId="{1A183067-AE17-4BDB-BBFE-1D52B3930011}" destId="{464EBE65-FBA6-48D1-A2FD-5AA34352CC32}" srcOrd="0" destOrd="0" presId="urn:microsoft.com/office/officeart/2005/8/layout/hProcess9"/>
    <dgm:cxn modelId="{DB6CA685-3A05-4146-981B-81972E372F01}" srcId="{29633145-1DFD-4C83-ACB7-C87B146B59D6}" destId="{098F3B88-F30A-4009-AA17-3D225A27569E}" srcOrd="4" destOrd="0" parTransId="{E028C4EE-71C8-4DD1-8847-A363AACDB9F7}" sibTransId="{36C37BE6-A877-469F-A7E8-D2513187E3D6}"/>
    <dgm:cxn modelId="{03DF54EA-F4F9-459B-A855-4F362A50FBB1}" srcId="{29633145-1DFD-4C83-ACB7-C87B146B59D6}" destId="{1A183067-AE17-4BDB-BBFE-1D52B3930011}" srcOrd="3" destOrd="0" parTransId="{44B73B52-C4E3-428B-BCF7-8A8AEECE483D}" sibTransId="{B6889FFD-B848-460D-BE0C-4E50FB7F3F1F}"/>
    <dgm:cxn modelId="{1484A94D-B80C-4576-9CA4-8D4815682128}" type="presParOf" srcId="{47C21846-5AC7-466E-845F-C08538A18D7F}" destId="{7BD6F6DE-049E-43B1-A85F-9FB4A60BCDD7}" srcOrd="0" destOrd="0" presId="urn:microsoft.com/office/officeart/2005/8/layout/hProcess9"/>
    <dgm:cxn modelId="{C686ABE0-BF46-461F-9728-D5BFFADE3682}" type="presParOf" srcId="{47C21846-5AC7-466E-845F-C08538A18D7F}" destId="{F48A82D6-511D-414F-84A4-255B3364B502}" srcOrd="1" destOrd="0" presId="urn:microsoft.com/office/officeart/2005/8/layout/hProcess9"/>
    <dgm:cxn modelId="{3EAA3BFF-9DAA-4CD5-BD60-DDE049F6637C}" type="presParOf" srcId="{F48A82D6-511D-414F-84A4-255B3364B502}" destId="{8C506F71-EA06-438B-8476-A4880A5C9896}" srcOrd="0" destOrd="0" presId="urn:microsoft.com/office/officeart/2005/8/layout/hProcess9"/>
    <dgm:cxn modelId="{4BE96CD3-0303-4A44-A753-0926DA51CB8D}" type="presParOf" srcId="{F48A82D6-511D-414F-84A4-255B3364B502}" destId="{66A9C8D7-7593-4054-A7C7-F1CB8A04AABF}" srcOrd="1" destOrd="0" presId="urn:microsoft.com/office/officeart/2005/8/layout/hProcess9"/>
    <dgm:cxn modelId="{BD3FE87B-B417-448F-BF4B-D7CCFC83301C}" type="presParOf" srcId="{F48A82D6-511D-414F-84A4-255B3364B502}" destId="{19FA084B-1FEF-4120-9F7D-93F8908D5970}" srcOrd="2" destOrd="0" presId="urn:microsoft.com/office/officeart/2005/8/layout/hProcess9"/>
    <dgm:cxn modelId="{AF8D2B73-8BCA-4A3A-8F95-FCD64CB2DA26}" type="presParOf" srcId="{F48A82D6-511D-414F-84A4-255B3364B502}" destId="{63960256-5C12-47F2-A8B9-D6845A90530E}" srcOrd="3" destOrd="0" presId="urn:microsoft.com/office/officeart/2005/8/layout/hProcess9"/>
    <dgm:cxn modelId="{DA69CE79-99C4-425B-9098-FF8B4C08BC4C}" type="presParOf" srcId="{F48A82D6-511D-414F-84A4-255B3364B502}" destId="{22D8F01E-B774-4FED-A627-16F685B5D2A4}" srcOrd="4" destOrd="0" presId="urn:microsoft.com/office/officeart/2005/8/layout/hProcess9"/>
    <dgm:cxn modelId="{2CF7D0AF-9ADC-40E7-9496-EA669D53F34E}" type="presParOf" srcId="{F48A82D6-511D-414F-84A4-255B3364B502}" destId="{D5CB9918-3611-4887-B14D-B61378A9F888}" srcOrd="5" destOrd="0" presId="urn:microsoft.com/office/officeart/2005/8/layout/hProcess9"/>
    <dgm:cxn modelId="{36F93158-8FAD-496B-A064-BD0B05B17E6D}" type="presParOf" srcId="{F48A82D6-511D-414F-84A4-255B3364B502}" destId="{464EBE65-FBA6-48D1-A2FD-5AA34352CC32}" srcOrd="6" destOrd="0" presId="urn:microsoft.com/office/officeart/2005/8/layout/hProcess9"/>
    <dgm:cxn modelId="{D9E7D83B-EE80-4507-8A58-5687436FEE78}" type="presParOf" srcId="{F48A82D6-511D-414F-84A4-255B3364B502}" destId="{46267B4F-0DD1-4ECB-B70B-8BC8B43E0A22}" srcOrd="7" destOrd="0" presId="urn:microsoft.com/office/officeart/2005/8/layout/hProcess9"/>
    <dgm:cxn modelId="{63FF69E2-DE2A-491A-9C1A-04876773BD79}" type="presParOf" srcId="{F48A82D6-511D-414F-84A4-255B3364B502}" destId="{6FC2DB25-2861-4A93-8B7D-C444BBAA4A3C}" srcOrd="8" destOrd="0" presId="urn:microsoft.com/office/officeart/2005/8/layout/hProcess9"/>
  </dgm:cxnLst>
  <dgm:bg/>
  <dgm:whole/>
</dgm:dataModel>
</file>

<file path=ppt/diagrams/data9.xml><?xml version="1.0" encoding="utf-8"?>
<dgm:dataModel xmlns:dgm="http://schemas.openxmlformats.org/drawingml/2006/diagram" xmlns:a="http://schemas.openxmlformats.org/drawingml/2006/main">
  <dgm:ptLst>
    <dgm:pt modelId="{82E92E0A-A2D6-48F7-998B-1545FD19153C}" type="doc">
      <dgm:prSet loTypeId="urn:microsoft.com/office/officeart/2005/8/layout/hProcess9" loCatId="process" qsTypeId="urn:microsoft.com/office/officeart/2005/8/quickstyle/simple1" qsCatId="simple" csTypeId="urn:microsoft.com/office/officeart/2005/8/colors/accent1_2" csCatId="accent1" phldr="1"/>
      <dgm:spPr/>
    </dgm:pt>
    <dgm:pt modelId="{50BD095C-E7D1-4581-B1C6-FF4D2AE1F5BC}">
      <dgm:prSet phldrT="[Текст]" custT="1"/>
      <dgm:spPr/>
      <dgm:t>
        <a:bodyPr/>
        <a:lstStyle/>
        <a:p>
          <a:r>
            <a:rPr lang="ru-RU" sz="900" dirty="0" smtClean="0">
              <a:solidFill>
                <a:schemeClr val="bg1"/>
              </a:solidFill>
            </a:rPr>
            <a:t>на первом этапе важно </a:t>
          </a:r>
          <a:r>
            <a:rPr lang="ru-RU" sz="900" b="1" dirty="0" smtClean="0">
              <a:solidFill>
                <a:schemeClr val="bg1"/>
              </a:solidFill>
            </a:rPr>
            <a:t>правильно спланировать стратегию</a:t>
          </a:r>
          <a:r>
            <a:rPr lang="ru-RU" sz="900" dirty="0" smtClean="0">
              <a:solidFill>
                <a:schemeClr val="bg1"/>
              </a:solidFill>
            </a:rPr>
            <a:t> развития компании, ставить амбициозные, но реалистичные цели и задачи, которые в будущем можно будет постепенно увеличивать</a:t>
          </a:r>
          <a:endParaRPr lang="ru-RU" sz="900" dirty="0">
            <a:solidFill>
              <a:schemeClr val="bg1"/>
            </a:solidFill>
          </a:endParaRPr>
        </a:p>
      </dgm:t>
    </dgm:pt>
    <dgm:pt modelId="{BD0E8894-ABCD-4CCA-8007-0DECF6FCC384}" type="parTrans" cxnId="{6D7CD3CD-773D-4C79-BCD8-1C13E351B58B}">
      <dgm:prSet/>
      <dgm:spPr/>
      <dgm:t>
        <a:bodyPr/>
        <a:lstStyle/>
        <a:p>
          <a:endParaRPr lang="ru-RU"/>
        </a:p>
      </dgm:t>
    </dgm:pt>
    <dgm:pt modelId="{469185ED-97CF-403E-BA88-8C349B414943}" type="sibTrans" cxnId="{6D7CD3CD-773D-4C79-BCD8-1C13E351B58B}">
      <dgm:prSet/>
      <dgm:spPr/>
      <dgm:t>
        <a:bodyPr/>
        <a:lstStyle/>
        <a:p>
          <a:endParaRPr lang="ru-RU"/>
        </a:p>
      </dgm:t>
    </dgm:pt>
    <dgm:pt modelId="{8796D792-3941-4042-B9D4-6CA4EEC0580A}">
      <dgm:prSet phldrT="[Текст]" custT="1"/>
      <dgm:spPr/>
      <dgm:t>
        <a:bodyPr/>
        <a:lstStyle/>
        <a:p>
          <a:r>
            <a:rPr lang="ru-RU" sz="900" dirty="0" smtClean="0">
              <a:solidFill>
                <a:schemeClr val="bg1"/>
              </a:solidFill>
            </a:rPr>
            <a:t>будьте уверенным в своем продукте, предлагая его клиентам</a:t>
          </a:r>
        </a:p>
      </dgm:t>
    </dgm:pt>
    <dgm:pt modelId="{30C3286A-D8CD-4771-B5A2-8353E96A20D6}" type="parTrans" cxnId="{6EC03838-07CE-4214-BD28-D5E961F41EA6}">
      <dgm:prSet/>
      <dgm:spPr/>
      <dgm:t>
        <a:bodyPr/>
        <a:lstStyle/>
        <a:p>
          <a:endParaRPr lang="ru-RU"/>
        </a:p>
      </dgm:t>
    </dgm:pt>
    <dgm:pt modelId="{3B67F83F-6784-49C2-AD9B-DBB184E05C73}" type="sibTrans" cxnId="{6EC03838-07CE-4214-BD28-D5E961F41EA6}">
      <dgm:prSet/>
      <dgm:spPr/>
      <dgm:t>
        <a:bodyPr/>
        <a:lstStyle/>
        <a:p>
          <a:endParaRPr lang="ru-RU"/>
        </a:p>
      </dgm:t>
    </dgm:pt>
    <dgm:pt modelId="{115E3614-D74C-4521-8E85-F882B59D40AC}">
      <dgm:prSet phldrT="[Текст]" custT="1"/>
      <dgm:spPr/>
      <dgm:t>
        <a:bodyPr/>
        <a:lstStyle/>
        <a:p>
          <a:r>
            <a:rPr lang="ru-RU" sz="900" dirty="0" smtClean="0">
              <a:solidFill>
                <a:schemeClr val="bg1"/>
              </a:solidFill>
            </a:rPr>
            <a:t>Полагаетесь ли вы только на свои средства, или планируете найти партнеров, взять кредит, или найти иной источник средств</a:t>
          </a:r>
        </a:p>
      </dgm:t>
    </dgm:pt>
    <dgm:pt modelId="{BB7C8ABD-2EF2-4BBC-8E69-3120D05EF11A}" type="parTrans" cxnId="{B8049E15-E9B1-4FF4-BE65-DDF87D7D5B39}">
      <dgm:prSet/>
      <dgm:spPr/>
      <dgm:t>
        <a:bodyPr/>
        <a:lstStyle/>
        <a:p>
          <a:endParaRPr lang="ru-RU"/>
        </a:p>
      </dgm:t>
    </dgm:pt>
    <dgm:pt modelId="{24D98BC2-9D0D-452B-9B61-5731A4F513BD}" type="sibTrans" cxnId="{B8049E15-E9B1-4FF4-BE65-DDF87D7D5B39}">
      <dgm:prSet/>
      <dgm:spPr/>
      <dgm:t>
        <a:bodyPr/>
        <a:lstStyle/>
        <a:p>
          <a:endParaRPr lang="ru-RU"/>
        </a:p>
      </dgm:t>
    </dgm:pt>
    <dgm:pt modelId="{46338920-0E62-4437-95D3-34BF87CAA76A}">
      <dgm:prSet phldrT="[Текст]" custT="1"/>
      <dgm:spPr/>
      <dgm:t>
        <a:bodyPr/>
        <a:lstStyle/>
        <a:p>
          <a:r>
            <a:rPr lang="ru-RU" sz="900" dirty="0" smtClean="0">
              <a:solidFill>
                <a:schemeClr val="bg1"/>
              </a:solidFill>
            </a:rPr>
            <a:t>цените время, расписывайте свой ежедневный график работы, не размениваясь по мелочам</a:t>
          </a:r>
        </a:p>
      </dgm:t>
    </dgm:pt>
    <dgm:pt modelId="{9C64F897-A502-4929-8AE0-295DD3C48E7B}" type="parTrans" cxnId="{FEE3B083-4D50-4986-B212-8F0D4235CB1A}">
      <dgm:prSet/>
      <dgm:spPr/>
      <dgm:t>
        <a:bodyPr/>
        <a:lstStyle/>
        <a:p>
          <a:endParaRPr lang="ru-RU"/>
        </a:p>
      </dgm:t>
    </dgm:pt>
    <dgm:pt modelId="{807CEC0C-7554-4CF3-988F-4272510D589A}" type="sibTrans" cxnId="{FEE3B083-4D50-4986-B212-8F0D4235CB1A}">
      <dgm:prSet/>
      <dgm:spPr/>
      <dgm:t>
        <a:bodyPr/>
        <a:lstStyle/>
        <a:p>
          <a:endParaRPr lang="ru-RU"/>
        </a:p>
      </dgm:t>
    </dgm:pt>
    <dgm:pt modelId="{922DFB8E-5FB0-4516-8D26-FFF25D8EBC18}">
      <dgm:prSet phldrT="[Текст]" custT="1"/>
      <dgm:spPr/>
      <dgm:t>
        <a:bodyPr/>
        <a:lstStyle/>
        <a:p>
          <a:r>
            <a:rPr lang="ru-RU" sz="900" dirty="0" smtClean="0">
              <a:solidFill>
                <a:schemeClr val="bg1"/>
              </a:solidFill>
            </a:rPr>
            <a:t>при составлении плана действий, разделяйте всю работу на отдельные задачи и проекты, которые проще будет выполнять</a:t>
          </a:r>
        </a:p>
      </dgm:t>
    </dgm:pt>
    <dgm:pt modelId="{93C3856C-D282-450B-8459-C7DD2D22BDFC}" type="parTrans" cxnId="{6F4CFF1F-79B5-49C2-9B9B-367E286C9837}">
      <dgm:prSet/>
      <dgm:spPr/>
      <dgm:t>
        <a:bodyPr/>
        <a:lstStyle/>
        <a:p>
          <a:endParaRPr lang="ru-RU"/>
        </a:p>
      </dgm:t>
    </dgm:pt>
    <dgm:pt modelId="{1706EB40-CCE1-47FA-ABE9-7D6E2A1F6860}" type="sibTrans" cxnId="{6F4CFF1F-79B5-49C2-9B9B-367E286C9837}">
      <dgm:prSet/>
      <dgm:spPr/>
      <dgm:t>
        <a:bodyPr/>
        <a:lstStyle/>
        <a:p>
          <a:endParaRPr lang="ru-RU"/>
        </a:p>
      </dgm:t>
    </dgm:pt>
    <dgm:pt modelId="{E35C28EE-E043-4107-868F-A194F8867CFA}">
      <dgm:prSet phldrT="[Текст]" custT="1"/>
      <dgm:spPr/>
      <dgm:t>
        <a:bodyPr/>
        <a:lstStyle/>
        <a:p>
          <a:r>
            <a:rPr lang="ru-RU" sz="900" dirty="0" smtClean="0">
              <a:solidFill>
                <a:schemeClr val="bg1"/>
              </a:solidFill>
            </a:rPr>
            <a:t>для более эффективного запуска бизнеса поймите, что конкретно хотят ваши потребители, ведь именно от них будет зависеть успех или неуспех всего предприятия</a:t>
          </a:r>
        </a:p>
      </dgm:t>
    </dgm:pt>
    <dgm:pt modelId="{9AB60CF4-F4C8-4746-BCBB-A5F454DD3BA0}" type="parTrans" cxnId="{79A99F54-2617-45D9-A5AD-A9117B138171}">
      <dgm:prSet/>
      <dgm:spPr/>
      <dgm:t>
        <a:bodyPr/>
        <a:lstStyle/>
        <a:p>
          <a:endParaRPr lang="ru-RU"/>
        </a:p>
      </dgm:t>
    </dgm:pt>
    <dgm:pt modelId="{3FB605AD-ED4D-4849-80B9-0FF064F42387}" type="sibTrans" cxnId="{79A99F54-2617-45D9-A5AD-A9117B138171}">
      <dgm:prSet/>
      <dgm:spPr/>
      <dgm:t>
        <a:bodyPr/>
        <a:lstStyle/>
        <a:p>
          <a:endParaRPr lang="ru-RU"/>
        </a:p>
      </dgm:t>
    </dgm:pt>
    <dgm:pt modelId="{1B42DB6D-1744-40E3-B65B-72962D5192C9}">
      <dgm:prSet phldrT="[Текст]" custT="1"/>
      <dgm:spPr/>
      <dgm:t>
        <a:bodyPr/>
        <a:lstStyle/>
        <a:p>
          <a:r>
            <a:rPr lang="ru-RU" sz="900" dirty="0" smtClean="0">
              <a:solidFill>
                <a:schemeClr val="bg1"/>
              </a:solidFill>
            </a:rPr>
            <a:t>и самое главное – не ждите попутного ветра, ведь он может так и не подуть. Верьте в свои силы и успех и начинайте!</a:t>
          </a:r>
        </a:p>
      </dgm:t>
    </dgm:pt>
    <dgm:pt modelId="{7B074058-E8FB-40AA-8070-8ABA1747594D}" type="parTrans" cxnId="{8B36890B-0FB8-47A1-9D27-6BE2A2345245}">
      <dgm:prSet/>
      <dgm:spPr/>
      <dgm:t>
        <a:bodyPr/>
        <a:lstStyle/>
        <a:p>
          <a:endParaRPr lang="ru-RU"/>
        </a:p>
      </dgm:t>
    </dgm:pt>
    <dgm:pt modelId="{6ACB9BCD-99FA-4D7A-8969-0718A2DEA126}" type="sibTrans" cxnId="{8B36890B-0FB8-47A1-9D27-6BE2A2345245}">
      <dgm:prSet/>
      <dgm:spPr/>
      <dgm:t>
        <a:bodyPr/>
        <a:lstStyle/>
        <a:p>
          <a:endParaRPr lang="ru-RU"/>
        </a:p>
      </dgm:t>
    </dgm:pt>
    <dgm:pt modelId="{81CFE392-732A-47FC-B30A-02EB18E346FF}" type="pres">
      <dgm:prSet presAssocID="{82E92E0A-A2D6-48F7-998B-1545FD19153C}" presName="CompostProcess" presStyleCnt="0">
        <dgm:presLayoutVars>
          <dgm:dir/>
          <dgm:resizeHandles val="exact"/>
        </dgm:presLayoutVars>
      </dgm:prSet>
      <dgm:spPr/>
    </dgm:pt>
    <dgm:pt modelId="{6E2FE079-3493-45D9-9BA2-DADA27CC447B}" type="pres">
      <dgm:prSet presAssocID="{82E92E0A-A2D6-48F7-998B-1545FD19153C}" presName="arrow" presStyleLbl="bgShp" presStyleIdx="0" presStyleCnt="1"/>
      <dgm:spPr/>
    </dgm:pt>
    <dgm:pt modelId="{8DBCDC73-14AE-4400-9EBF-ADC9432F95BF}" type="pres">
      <dgm:prSet presAssocID="{82E92E0A-A2D6-48F7-998B-1545FD19153C}" presName="linearProcess" presStyleCnt="0"/>
      <dgm:spPr/>
    </dgm:pt>
    <dgm:pt modelId="{724C5D66-4EFE-4972-8472-BAD5D582C9E4}" type="pres">
      <dgm:prSet presAssocID="{50BD095C-E7D1-4581-B1C6-FF4D2AE1F5BC}" presName="textNode" presStyleLbl="node1" presStyleIdx="0" presStyleCnt="7">
        <dgm:presLayoutVars>
          <dgm:bulletEnabled val="1"/>
        </dgm:presLayoutVars>
      </dgm:prSet>
      <dgm:spPr/>
      <dgm:t>
        <a:bodyPr/>
        <a:lstStyle/>
        <a:p>
          <a:endParaRPr lang="ru-RU"/>
        </a:p>
      </dgm:t>
    </dgm:pt>
    <dgm:pt modelId="{65180A19-47B0-4A61-9E69-2986780946BF}" type="pres">
      <dgm:prSet presAssocID="{469185ED-97CF-403E-BA88-8C349B414943}" presName="sibTrans" presStyleCnt="0"/>
      <dgm:spPr/>
    </dgm:pt>
    <dgm:pt modelId="{B74D6F2B-81FC-41E4-B95E-17EBF183BED0}" type="pres">
      <dgm:prSet presAssocID="{8796D792-3941-4042-B9D4-6CA4EEC0580A}" presName="textNode" presStyleLbl="node1" presStyleIdx="1" presStyleCnt="7">
        <dgm:presLayoutVars>
          <dgm:bulletEnabled val="1"/>
        </dgm:presLayoutVars>
      </dgm:prSet>
      <dgm:spPr/>
      <dgm:t>
        <a:bodyPr/>
        <a:lstStyle/>
        <a:p>
          <a:endParaRPr lang="ru-RU"/>
        </a:p>
      </dgm:t>
    </dgm:pt>
    <dgm:pt modelId="{154725AF-5F60-4C26-84E7-80D60C2B55D7}" type="pres">
      <dgm:prSet presAssocID="{3B67F83F-6784-49C2-AD9B-DBB184E05C73}" presName="sibTrans" presStyleCnt="0"/>
      <dgm:spPr/>
    </dgm:pt>
    <dgm:pt modelId="{F01BE2B7-30A6-4E25-86E3-D6B517B689E8}" type="pres">
      <dgm:prSet presAssocID="{115E3614-D74C-4521-8E85-F882B59D40AC}" presName="textNode" presStyleLbl="node1" presStyleIdx="2" presStyleCnt="7">
        <dgm:presLayoutVars>
          <dgm:bulletEnabled val="1"/>
        </dgm:presLayoutVars>
      </dgm:prSet>
      <dgm:spPr/>
      <dgm:t>
        <a:bodyPr/>
        <a:lstStyle/>
        <a:p>
          <a:endParaRPr lang="ru-RU"/>
        </a:p>
      </dgm:t>
    </dgm:pt>
    <dgm:pt modelId="{704173DE-560C-41D2-8AAE-E69586860518}" type="pres">
      <dgm:prSet presAssocID="{24D98BC2-9D0D-452B-9B61-5731A4F513BD}" presName="sibTrans" presStyleCnt="0"/>
      <dgm:spPr/>
    </dgm:pt>
    <dgm:pt modelId="{7A99727F-70EF-460C-B68D-420A919E5C51}" type="pres">
      <dgm:prSet presAssocID="{46338920-0E62-4437-95D3-34BF87CAA76A}" presName="textNode" presStyleLbl="node1" presStyleIdx="3" presStyleCnt="7" custLinFactNeighborX="26501" custLinFactNeighborY="658">
        <dgm:presLayoutVars>
          <dgm:bulletEnabled val="1"/>
        </dgm:presLayoutVars>
      </dgm:prSet>
      <dgm:spPr/>
      <dgm:t>
        <a:bodyPr/>
        <a:lstStyle/>
        <a:p>
          <a:endParaRPr lang="ru-RU"/>
        </a:p>
      </dgm:t>
    </dgm:pt>
    <dgm:pt modelId="{CC49759E-BCDA-46E3-A61F-9FA490240FE7}" type="pres">
      <dgm:prSet presAssocID="{807CEC0C-7554-4CF3-988F-4272510D589A}" presName="sibTrans" presStyleCnt="0"/>
      <dgm:spPr/>
    </dgm:pt>
    <dgm:pt modelId="{73453BA4-A783-4A59-A14B-AE59B37446CC}" type="pres">
      <dgm:prSet presAssocID="{922DFB8E-5FB0-4516-8D26-FFF25D8EBC18}" presName="textNode" presStyleLbl="node1" presStyleIdx="4" presStyleCnt="7">
        <dgm:presLayoutVars>
          <dgm:bulletEnabled val="1"/>
        </dgm:presLayoutVars>
      </dgm:prSet>
      <dgm:spPr/>
      <dgm:t>
        <a:bodyPr/>
        <a:lstStyle/>
        <a:p>
          <a:endParaRPr lang="ru-RU"/>
        </a:p>
      </dgm:t>
    </dgm:pt>
    <dgm:pt modelId="{F8393116-7518-4863-8917-D3B4B1BB4A21}" type="pres">
      <dgm:prSet presAssocID="{1706EB40-CCE1-47FA-ABE9-7D6E2A1F6860}" presName="sibTrans" presStyleCnt="0"/>
      <dgm:spPr/>
    </dgm:pt>
    <dgm:pt modelId="{163D9E5D-695F-4E14-A4F7-E04CD117AD9C}" type="pres">
      <dgm:prSet presAssocID="{E35C28EE-E043-4107-868F-A194F8867CFA}" presName="textNode" presStyleLbl="node1" presStyleIdx="5" presStyleCnt="7">
        <dgm:presLayoutVars>
          <dgm:bulletEnabled val="1"/>
        </dgm:presLayoutVars>
      </dgm:prSet>
      <dgm:spPr/>
      <dgm:t>
        <a:bodyPr/>
        <a:lstStyle/>
        <a:p>
          <a:endParaRPr lang="ru-RU"/>
        </a:p>
      </dgm:t>
    </dgm:pt>
    <dgm:pt modelId="{C8465200-46F7-4A51-9EAB-FDEEC7B03636}" type="pres">
      <dgm:prSet presAssocID="{3FB605AD-ED4D-4849-80B9-0FF064F42387}" presName="sibTrans" presStyleCnt="0"/>
      <dgm:spPr/>
    </dgm:pt>
    <dgm:pt modelId="{2B26CD09-A037-49ED-93AB-51077CF234A4}" type="pres">
      <dgm:prSet presAssocID="{1B42DB6D-1744-40E3-B65B-72962D5192C9}" presName="textNode" presStyleLbl="node1" presStyleIdx="6" presStyleCnt="7">
        <dgm:presLayoutVars>
          <dgm:bulletEnabled val="1"/>
        </dgm:presLayoutVars>
      </dgm:prSet>
      <dgm:spPr/>
      <dgm:t>
        <a:bodyPr/>
        <a:lstStyle/>
        <a:p>
          <a:endParaRPr lang="ru-RU"/>
        </a:p>
      </dgm:t>
    </dgm:pt>
  </dgm:ptLst>
  <dgm:cxnLst>
    <dgm:cxn modelId="{21AE0099-6700-45C0-BF83-61FB552F084A}" type="presOf" srcId="{82E92E0A-A2D6-48F7-998B-1545FD19153C}" destId="{81CFE392-732A-47FC-B30A-02EB18E346FF}" srcOrd="0" destOrd="0" presId="urn:microsoft.com/office/officeart/2005/8/layout/hProcess9"/>
    <dgm:cxn modelId="{E2851016-2BD4-4BF3-B4C7-384A02CE4F98}" type="presOf" srcId="{8796D792-3941-4042-B9D4-6CA4EEC0580A}" destId="{B74D6F2B-81FC-41E4-B95E-17EBF183BED0}" srcOrd="0" destOrd="0" presId="urn:microsoft.com/office/officeart/2005/8/layout/hProcess9"/>
    <dgm:cxn modelId="{A4B868C8-1606-4AC8-91EF-2DCF477E3C9D}" type="presOf" srcId="{115E3614-D74C-4521-8E85-F882B59D40AC}" destId="{F01BE2B7-30A6-4E25-86E3-D6B517B689E8}" srcOrd="0" destOrd="0" presId="urn:microsoft.com/office/officeart/2005/8/layout/hProcess9"/>
    <dgm:cxn modelId="{9074972E-108D-4226-B77A-DC3BB1659906}" type="presOf" srcId="{50BD095C-E7D1-4581-B1C6-FF4D2AE1F5BC}" destId="{724C5D66-4EFE-4972-8472-BAD5D582C9E4}" srcOrd="0" destOrd="0" presId="urn:microsoft.com/office/officeart/2005/8/layout/hProcess9"/>
    <dgm:cxn modelId="{95868CD0-9DB1-466D-8545-D58D99C858C5}" type="presOf" srcId="{E35C28EE-E043-4107-868F-A194F8867CFA}" destId="{163D9E5D-695F-4E14-A4F7-E04CD117AD9C}" srcOrd="0" destOrd="0" presId="urn:microsoft.com/office/officeart/2005/8/layout/hProcess9"/>
    <dgm:cxn modelId="{6EC03838-07CE-4214-BD28-D5E961F41EA6}" srcId="{82E92E0A-A2D6-48F7-998B-1545FD19153C}" destId="{8796D792-3941-4042-B9D4-6CA4EEC0580A}" srcOrd="1" destOrd="0" parTransId="{30C3286A-D8CD-4771-B5A2-8353E96A20D6}" sibTransId="{3B67F83F-6784-49C2-AD9B-DBB184E05C73}"/>
    <dgm:cxn modelId="{79A99F54-2617-45D9-A5AD-A9117B138171}" srcId="{82E92E0A-A2D6-48F7-998B-1545FD19153C}" destId="{E35C28EE-E043-4107-868F-A194F8867CFA}" srcOrd="5" destOrd="0" parTransId="{9AB60CF4-F4C8-4746-BCBB-A5F454DD3BA0}" sibTransId="{3FB605AD-ED4D-4849-80B9-0FF064F42387}"/>
    <dgm:cxn modelId="{6D7CD3CD-773D-4C79-BCD8-1C13E351B58B}" srcId="{82E92E0A-A2D6-48F7-998B-1545FD19153C}" destId="{50BD095C-E7D1-4581-B1C6-FF4D2AE1F5BC}" srcOrd="0" destOrd="0" parTransId="{BD0E8894-ABCD-4CCA-8007-0DECF6FCC384}" sibTransId="{469185ED-97CF-403E-BA88-8C349B414943}"/>
    <dgm:cxn modelId="{B8049E15-E9B1-4FF4-BE65-DDF87D7D5B39}" srcId="{82E92E0A-A2D6-48F7-998B-1545FD19153C}" destId="{115E3614-D74C-4521-8E85-F882B59D40AC}" srcOrd="2" destOrd="0" parTransId="{BB7C8ABD-2EF2-4BBC-8E69-3120D05EF11A}" sibTransId="{24D98BC2-9D0D-452B-9B61-5731A4F513BD}"/>
    <dgm:cxn modelId="{80926951-3347-4488-9925-5F8A4033DCF2}" type="presOf" srcId="{922DFB8E-5FB0-4516-8D26-FFF25D8EBC18}" destId="{73453BA4-A783-4A59-A14B-AE59B37446CC}" srcOrd="0" destOrd="0" presId="urn:microsoft.com/office/officeart/2005/8/layout/hProcess9"/>
    <dgm:cxn modelId="{8B36890B-0FB8-47A1-9D27-6BE2A2345245}" srcId="{82E92E0A-A2D6-48F7-998B-1545FD19153C}" destId="{1B42DB6D-1744-40E3-B65B-72962D5192C9}" srcOrd="6" destOrd="0" parTransId="{7B074058-E8FB-40AA-8070-8ABA1747594D}" sibTransId="{6ACB9BCD-99FA-4D7A-8969-0718A2DEA126}"/>
    <dgm:cxn modelId="{6F4CFF1F-79B5-49C2-9B9B-367E286C9837}" srcId="{82E92E0A-A2D6-48F7-998B-1545FD19153C}" destId="{922DFB8E-5FB0-4516-8D26-FFF25D8EBC18}" srcOrd="4" destOrd="0" parTransId="{93C3856C-D282-450B-8459-C7DD2D22BDFC}" sibTransId="{1706EB40-CCE1-47FA-ABE9-7D6E2A1F6860}"/>
    <dgm:cxn modelId="{F5C78AFD-F169-4504-B02B-60AE9B2B16BD}" type="presOf" srcId="{1B42DB6D-1744-40E3-B65B-72962D5192C9}" destId="{2B26CD09-A037-49ED-93AB-51077CF234A4}" srcOrd="0" destOrd="0" presId="urn:microsoft.com/office/officeart/2005/8/layout/hProcess9"/>
    <dgm:cxn modelId="{54734050-C807-4AD4-A0E9-81272957C91C}" type="presOf" srcId="{46338920-0E62-4437-95D3-34BF87CAA76A}" destId="{7A99727F-70EF-460C-B68D-420A919E5C51}" srcOrd="0" destOrd="0" presId="urn:microsoft.com/office/officeart/2005/8/layout/hProcess9"/>
    <dgm:cxn modelId="{FEE3B083-4D50-4986-B212-8F0D4235CB1A}" srcId="{82E92E0A-A2D6-48F7-998B-1545FD19153C}" destId="{46338920-0E62-4437-95D3-34BF87CAA76A}" srcOrd="3" destOrd="0" parTransId="{9C64F897-A502-4929-8AE0-295DD3C48E7B}" sibTransId="{807CEC0C-7554-4CF3-988F-4272510D589A}"/>
    <dgm:cxn modelId="{00164DF7-4B63-484A-8CF2-25FDA69CDBE4}" type="presParOf" srcId="{81CFE392-732A-47FC-B30A-02EB18E346FF}" destId="{6E2FE079-3493-45D9-9BA2-DADA27CC447B}" srcOrd="0" destOrd="0" presId="urn:microsoft.com/office/officeart/2005/8/layout/hProcess9"/>
    <dgm:cxn modelId="{7C49B901-951C-44C0-9D5D-F36A71A10054}" type="presParOf" srcId="{81CFE392-732A-47FC-B30A-02EB18E346FF}" destId="{8DBCDC73-14AE-4400-9EBF-ADC9432F95BF}" srcOrd="1" destOrd="0" presId="urn:microsoft.com/office/officeart/2005/8/layout/hProcess9"/>
    <dgm:cxn modelId="{261CDC9A-77EB-42B8-A2EF-8A88C55A49A1}" type="presParOf" srcId="{8DBCDC73-14AE-4400-9EBF-ADC9432F95BF}" destId="{724C5D66-4EFE-4972-8472-BAD5D582C9E4}" srcOrd="0" destOrd="0" presId="urn:microsoft.com/office/officeart/2005/8/layout/hProcess9"/>
    <dgm:cxn modelId="{AE54F36D-33AA-4525-A4AC-B60756C7ADD4}" type="presParOf" srcId="{8DBCDC73-14AE-4400-9EBF-ADC9432F95BF}" destId="{65180A19-47B0-4A61-9E69-2986780946BF}" srcOrd="1" destOrd="0" presId="urn:microsoft.com/office/officeart/2005/8/layout/hProcess9"/>
    <dgm:cxn modelId="{CCBF066F-420E-4054-BE1E-3CB8305A82CA}" type="presParOf" srcId="{8DBCDC73-14AE-4400-9EBF-ADC9432F95BF}" destId="{B74D6F2B-81FC-41E4-B95E-17EBF183BED0}" srcOrd="2" destOrd="0" presId="urn:microsoft.com/office/officeart/2005/8/layout/hProcess9"/>
    <dgm:cxn modelId="{D38E493D-D581-4739-AED2-4B85FF0E27FE}" type="presParOf" srcId="{8DBCDC73-14AE-4400-9EBF-ADC9432F95BF}" destId="{154725AF-5F60-4C26-84E7-80D60C2B55D7}" srcOrd="3" destOrd="0" presId="urn:microsoft.com/office/officeart/2005/8/layout/hProcess9"/>
    <dgm:cxn modelId="{0D2C18BC-0CF8-48D8-8526-7D8D7FE1099B}" type="presParOf" srcId="{8DBCDC73-14AE-4400-9EBF-ADC9432F95BF}" destId="{F01BE2B7-30A6-4E25-86E3-D6B517B689E8}" srcOrd="4" destOrd="0" presId="urn:microsoft.com/office/officeart/2005/8/layout/hProcess9"/>
    <dgm:cxn modelId="{CBA169BF-42E7-47FA-BABA-41102144FFF1}" type="presParOf" srcId="{8DBCDC73-14AE-4400-9EBF-ADC9432F95BF}" destId="{704173DE-560C-41D2-8AAE-E69586860518}" srcOrd="5" destOrd="0" presId="urn:microsoft.com/office/officeart/2005/8/layout/hProcess9"/>
    <dgm:cxn modelId="{4F0CC3D5-F3C2-4344-9463-4A9D2391509D}" type="presParOf" srcId="{8DBCDC73-14AE-4400-9EBF-ADC9432F95BF}" destId="{7A99727F-70EF-460C-B68D-420A919E5C51}" srcOrd="6" destOrd="0" presId="urn:microsoft.com/office/officeart/2005/8/layout/hProcess9"/>
    <dgm:cxn modelId="{BD281820-7190-440B-8429-588AABE62D0E}" type="presParOf" srcId="{8DBCDC73-14AE-4400-9EBF-ADC9432F95BF}" destId="{CC49759E-BCDA-46E3-A61F-9FA490240FE7}" srcOrd="7" destOrd="0" presId="urn:microsoft.com/office/officeart/2005/8/layout/hProcess9"/>
    <dgm:cxn modelId="{5FD9D9DC-6A8E-4FC0-A513-FC4172702C67}" type="presParOf" srcId="{8DBCDC73-14AE-4400-9EBF-ADC9432F95BF}" destId="{73453BA4-A783-4A59-A14B-AE59B37446CC}" srcOrd="8" destOrd="0" presId="urn:microsoft.com/office/officeart/2005/8/layout/hProcess9"/>
    <dgm:cxn modelId="{2AB082A7-67AA-4223-B1DB-388F2331C0CB}" type="presParOf" srcId="{8DBCDC73-14AE-4400-9EBF-ADC9432F95BF}" destId="{F8393116-7518-4863-8917-D3B4B1BB4A21}" srcOrd="9" destOrd="0" presId="urn:microsoft.com/office/officeart/2005/8/layout/hProcess9"/>
    <dgm:cxn modelId="{67DA3496-483A-41D2-BAE7-DA7E754FA1C8}" type="presParOf" srcId="{8DBCDC73-14AE-4400-9EBF-ADC9432F95BF}" destId="{163D9E5D-695F-4E14-A4F7-E04CD117AD9C}" srcOrd="10" destOrd="0" presId="urn:microsoft.com/office/officeart/2005/8/layout/hProcess9"/>
    <dgm:cxn modelId="{78FECA5C-CBB0-4670-9022-C209FDFDA460}" type="presParOf" srcId="{8DBCDC73-14AE-4400-9EBF-ADC9432F95BF}" destId="{C8465200-46F7-4A51-9EAB-FDEEC7B03636}" srcOrd="11" destOrd="0" presId="urn:microsoft.com/office/officeart/2005/8/layout/hProcess9"/>
    <dgm:cxn modelId="{E717F4DA-601B-4BFF-87CE-7A70F12D7353}" type="presParOf" srcId="{8DBCDC73-14AE-4400-9EBF-ADC9432F95BF}" destId="{2B26CD09-A037-49ED-93AB-51077CF234A4}" srcOrd="12" destOrd="0" presId="urn:microsoft.com/office/officeart/2005/8/layout/hProcess9"/>
  </dgm:cxnLst>
  <dgm:bg/>
  <dgm:whole/>
</dgm:dataModel>
</file>

<file path=ppt/diagrams/layout1.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cycle5">
  <dgm:title val=""/>
  <dgm:desc val=""/>
  <dgm:catLst>
    <dgm:cat type="cycle" pri="3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fact="-1"/>
          <dgm:constr type="diam" for="ch"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connDist"/>
                <dgm:constr type="begPad" refType="connDist" fact="0.2"/>
                <dgm:constr type="endPad" refType="connDist" fact="0.2"/>
              </dgm:constrLst>
              <dgm:ruleLst/>
            </dgm:layoutNode>
          </dgm:forEach>
        </dgm:if>
        <dgm:else name="Name16"/>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yramid4">
  <dgm:title val=""/>
  <dgm:desc val=""/>
  <dgm:catLst>
    <dgm:cat type="pyramid" pri="4000"/>
    <dgm:cat type="relationship" pri="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useDef="1">
    <dgm:dataModel>
      <dgm:ptLst/>
      <dgm:bg/>
      <dgm:whole/>
    </dgm:dataModel>
  </dgm:styleData>
  <dgm:clrData useDef="1">
    <dgm:dataModel>
      <dgm:ptLst/>
      <dgm:bg/>
      <dgm:whole/>
    </dgm:dataModel>
  </dgm:clrData>
  <dgm:layoutNode name="compositeShape">
    <dgm:varLst>
      <dgm:chMax val="9"/>
      <dgm:dir/>
      <dgm:resizeHandles val="exact"/>
    </dgm:varLst>
    <dgm:alg type="composite">
      <dgm:param type="ar" val="1"/>
    </dgm:alg>
    <dgm:shape xmlns:r="http://schemas.openxmlformats.org/officeDocument/2006/relationships" r:blip="">
      <dgm:adjLst/>
    </dgm:shape>
    <dgm:presOf/>
    <dgm:choose name="Name0">
      <dgm:if name="Name1" axis="ch" ptType="node" func="cnt" op="lte" val="4">
        <dgm:choose name="Name2">
          <dgm:if name="Name3" axis="ch" ptType="node" func="cnt" op="equ" val="1">
            <dgm:constrLst>
              <dgm:constr type="primFontSz" for="ch" ptType="node" op="equ" val="65"/>
              <dgm:constr type="t" for="ch" forName="triangle1"/>
              <dgm:constr type="l" for="ch" forName="triangle1"/>
              <dgm:constr type="h" for="ch" forName="triangle1" refType="h"/>
              <dgm:constr type="w" for="ch" forName="triangle1" refType="h"/>
            </dgm:constrLst>
          </dgm:if>
          <dgm:else name="Name4">
            <dgm:constrLst>
              <dgm:constr type="primFontSz" for="ch" ptType="node" op="equ" val="65"/>
              <dgm:constr type="t" for="ch" forName="triangle1"/>
              <dgm:constr type="l" for="ch" forName="triangle1" refType="h" fact="0.25"/>
              <dgm:constr type="h" for="ch" forName="triangle1" refType="h" fact="0.5"/>
              <dgm:constr type="w" for="ch" forName="triangle1" refType="h" fact="0.5"/>
              <dgm:constr type="t" for="ch" forName="triangle2" refType="h" fact="0.5"/>
              <dgm:constr type="l" for="ch" forName="triangle2"/>
              <dgm:constr type="h" for="ch" forName="triangle2" refType="h" fact="0.5"/>
              <dgm:constr type="w" for="ch" forName="triangle2" refType="h" fact="0.5"/>
              <dgm:constr type="t" for="ch" forName="triangle3" refType="h" fact="0.5"/>
              <dgm:constr type="l" for="ch" forName="triangle3" refType="h" fact="0.25"/>
              <dgm:constr type="h" for="ch" forName="triangle3" refType="h" fact="0.5"/>
              <dgm:constr type="w" for="ch" forName="triangle3" refType="h" fact="0.5"/>
              <dgm:constr type="t" for="ch" forName="triangle4" refType="h" fact="0.5"/>
              <dgm:constr type="l" for="ch" forName="triangle4" refType="h" fact="0.5"/>
              <dgm:constr type="h" for="ch" forName="triangle4" refType="h" fact="0.5"/>
              <dgm:constr type="w" for="ch" forName="triangle4" refType="h" fact="0.5"/>
            </dgm:constrLst>
          </dgm:else>
        </dgm:choose>
      </dgm:if>
      <dgm:else name="Name5">
        <dgm:constrLst>
          <dgm:constr type="primFontSz" for="ch" ptType="node" op="equ" val="65"/>
          <dgm:constr type="t" for="ch" forName="triangle1"/>
          <dgm:constr type="l" for="ch" forName="triangle1" refType="h" fact="0.33"/>
          <dgm:constr type="h" for="ch" forName="triangle1" refType="h" fact="0.33"/>
          <dgm:constr type="w" for="ch" forName="triangle1" refType="h" fact="0.33"/>
          <dgm:constr type="t" for="ch" forName="triangle2" refType="h" fact="0.33"/>
          <dgm:constr type="l" for="ch" forName="triangle2" refType="h" fact="0.165"/>
          <dgm:constr type="h" for="ch" forName="triangle2" refType="h" fact="0.33"/>
          <dgm:constr type="w" for="ch" forName="triangle2" refType="h" fact="0.33"/>
          <dgm:constr type="t" for="ch" forName="triangle3" refType="h" fact="0.33"/>
          <dgm:constr type="l" for="ch" forName="triangle3" refType="h" fact="0.33"/>
          <dgm:constr type="h" for="ch" forName="triangle3" refType="h" fact="0.33"/>
          <dgm:constr type="w" for="ch" forName="triangle3" refType="h" fact="0.33"/>
          <dgm:constr type="t" for="ch" forName="triangle4" refType="h" fact="0.33"/>
          <dgm:constr type="l" for="ch" forName="triangle4" refType="h" fact="0.495"/>
          <dgm:constr type="h" for="ch" forName="triangle4" refType="h" fact="0.33"/>
          <dgm:constr type="w" for="ch" forName="triangle4" refType="h" fact="0.33"/>
          <dgm:constr type="t" for="ch" forName="triangle5" refType="h" fact="0.66"/>
          <dgm:constr type="l" for="ch" forName="triangle5"/>
          <dgm:constr type="h" for="ch" forName="triangle5" refType="h" fact="0.33"/>
          <dgm:constr type="w" for="ch" forName="triangle5" refType="h" fact="0.33"/>
          <dgm:constr type="t" for="ch" forName="triangle6" refType="h" fact="0.66"/>
          <dgm:constr type="l" for="ch" forName="triangle6" refType="h" fact="0.165"/>
          <dgm:constr type="h" for="ch" forName="triangle6" refType="h" fact="0.33"/>
          <dgm:constr type="w" for="ch" forName="triangle6" refType="h" fact="0.33"/>
          <dgm:constr type="t" for="ch" forName="triangle7" refType="h" fact="0.66"/>
          <dgm:constr type="l" for="ch" forName="triangle7" refType="h" fact="0.33"/>
          <dgm:constr type="h" for="ch" forName="triangle7" refType="h" fact="0.33"/>
          <dgm:constr type="w" for="ch" forName="triangle7" refType="h" fact="0.33"/>
          <dgm:constr type="t" for="ch" forName="triangle8" refType="h" fact="0.66"/>
          <dgm:constr type="l" for="ch" forName="triangle8" refType="h" fact="0.495"/>
          <dgm:constr type="h" for="ch" forName="triangle8" refType="h" fact="0.33"/>
          <dgm:constr type="w" for="ch" forName="triangle8" refType="h" fact="0.33"/>
          <dgm:constr type="t" for="ch" forName="triangle9" refType="h" fact="0.66"/>
          <dgm:constr type="l" for="ch" forName="triangle9" refType="h" fact="0.66"/>
          <dgm:constr type="h" for="ch" forName="triangle9" refType="h" fact="0.33"/>
          <dgm:constr type="w" for="ch" forName="triangle9" refType="h" fact="0.33"/>
        </dgm:constrLst>
      </dgm:else>
    </dgm:choose>
    <dgm:ruleLst/>
    <dgm:choose name="Name6">
      <dgm:if name="Name7" axis="ch" ptType="node" func="cnt" op="gte" val="1">
        <dgm:layoutNode name="triangle1" styleLbl="node1">
          <dgm:varLst>
            <dgm:bulletEnabled val="1"/>
          </dgm:varLst>
          <dgm:alg type="tx">
            <dgm:param type="txAnchorVertCh" val="mid"/>
          </dgm:alg>
          <dgm:shape xmlns:r="http://schemas.openxmlformats.org/officeDocument/2006/relationships" type="triangle"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8"/>
    </dgm:choose>
    <dgm:choose name="Name9">
      <dgm:if name="Name10" axis="ch" ptType="node" func="cnt" op="gte" val="2">
        <dgm:layoutNode name="triangle2" styleLbl="node1">
          <dgm:varLst>
            <dgm:bulletEnabled val="1"/>
          </dgm:varLst>
          <dgm:alg type="tx">
            <dgm:param type="txAnchorVertCh" val="mid"/>
          </dgm:alg>
          <dgm:shape xmlns:r="http://schemas.openxmlformats.org/officeDocument/2006/relationships" type="triangle" r:blip="">
            <dgm:adjLst/>
          </dgm:shape>
          <dgm:choose name="Name11">
            <dgm:if name="Name12" func="var" arg="dir" op="equ" val="norm">
              <dgm:presOf axis="ch desOrSelf" ptType="node node" st="2 1" cnt="1 0"/>
            </dgm:if>
            <dgm:else name="Name13">
              <dgm:presOf axis="ch desOrSelf" ptType="node node" st="4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3" styleLbl="node1">
          <dgm:varLst>
            <dgm:bulletEnabled val="1"/>
          </dgm:varLst>
          <dgm:alg type="tx">
            <dgm:param type="txAnchorVertCh" val="mid"/>
          </dgm:alg>
          <dgm:shape xmlns:r="http://schemas.openxmlformats.org/officeDocument/2006/relationships" rot="180" type="triangle" r:blip="">
            <dgm:adjLst/>
          </dgm:shape>
          <dgm:presOf axis="ch desOrSelf"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4" styleLbl="node1">
          <dgm:varLst>
            <dgm:bulletEnabled val="1"/>
          </dgm:varLst>
          <dgm:alg type="tx">
            <dgm:param type="txAnchorVertCh" val="mid"/>
          </dgm:alg>
          <dgm:shape xmlns:r="http://schemas.openxmlformats.org/officeDocument/2006/relationships" type="triangle" r:blip="">
            <dgm:adjLst/>
          </dgm:shape>
          <dgm:choose name="Name14">
            <dgm:if name="Name15" func="var" arg="dir" op="equ" val="norm">
              <dgm:presOf axis="ch desOrSelf" ptType="node node" st="4 1" cnt="1 0"/>
            </dgm:if>
            <dgm:else name="Name16">
              <dgm:presOf axis="ch desOrSelf" ptType="node node" st="2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7"/>
    </dgm:choose>
    <dgm:choose name="Name18">
      <dgm:if name="Name19" axis="ch" ptType="node" func="cnt" op="gte" val="5">
        <dgm:layoutNode name="triangle5" styleLbl="node1">
          <dgm:varLst>
            <dgm:bulletEnabled val="1"/>
          </dgm:varLst>
          <dgm:alg type="tx">
            <dgm:param type="txAnchorVertCh" val="mid"/>
          </dgm:alg>
          <dgm:shape xmlns:r="http://schemas.openxmlformats.org/officeDocument/2006/relationships" type="triangle" r:blip="">
            <dgm:adjLst/>
          </dgm:shape>
          <dgm:choose name="Name20">
            <dgm:if name="Name21" func="var" arg="dir" op="equ" val="norm">
              <dgm:presOf axis="ch desOrSelf" ptType="node node" st="5 1" cnt="1 0"/>
            </dgm:if>
            <dgm:else name="Name22">
              <dgm:presOf axis="ch desOrSelf" ptType="node node" st="9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6" styleLbl="node1">
          <dgm:varLst>
            <dgm:bulletEnabled val="1"/>
          </dgm:varLst>
          <dgm:alg type="tx">
            <dgm:param type="txAnchorVertCh" val="mid"/>
          </dgm:alg>
          <dgm:shape xmlns:r="http://schemas.openxmlformats.org/officeDocument/2006/relationships" rot="180" type="triangle" r:blip="">
            <dgm:adjLst/>
          </dgm:shape>
          <dgm:choose name="Name23">
            <dgm:if name="Name24" func="var" arg="dir" op="equ" val="norm">
              <dgm:presOf axis="ch desOrSelf" ptType="node node" st="6 1" cnt="1 0"/>
            </dgm:if>
            <dgm:else name="Name25">
              <dgm:presOf axis="ch desOrSelf" ptType="node node" st="8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7" styleLbl="node1">
          <dgm:varLst>
            <dgm:bulletEnabled val="1"/>
          </dgm:varLst>
          <dgm:alg type="tx">
            <dgm:param type="txAnchorVertCh" val="mid"/>
          </dgm:alg>
          <dgm:shape xmlns:r="http://schemas.openxmlformats.org/officeDocument/2006/relationships" type="triangle" r:blip="">
            <dgm:adjLst/>
          </dgm:shape>
          <dgm:presOf axis="ch desOrSelf" ptType="node node" st="7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8" styleLbl="node1">
          <dgm:varLst>
            <dgm:bulletEnabled val="1"/>
          </dgm:varLst>
          <dgm:alg type="tx">
            <dgm:param type="txAnchorVertCh" val="mid"/>
          </dgm:alg>
          <dgm:shape xmlns:r="http://schemas.openxmlformats.org/officeDocument/2006/relationships" rot="180" type="triangle" r:blip="">
            <dgm:adjLst/>
          </dgm:shape>
          <dgm:choose name="Name26">
            <dgm:if name="Name27" func="var" arg="dir" op="equ" val="norm">
              <dgm:presOf axis="ch desOrSelf" ptType="node node" st="8 1" cnt="1 0"/>
            </dgm:if>
            <dgm:else name="Name28">
              <dgm:presOf axis="ch desOrSelf" ptType="node node" st="6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9" styleLbl="node1">
          <dgm:varLst>
            <dgm:bulletEnabled val="1"/>
          </dgm:varLst>
          <dgm:alg type="tx">
            <dgm:param type="txAnchorVertCh" val="mid"/>
          </dgm:alg>
          <dgm:shape xmlns:r="http://schemas.openxmlformats.org/officeDocument/2006/relationships" type="triangle" r:blip="">
            <dgm:adjLst/>
          </dgm:shape>
          <dgm:choose name="Name29">
            <dgm:if name="Name30" func="var" arg="dir" op="equ" val="norm">
              <dgm:presOf axis="ch desOrSelf" ptType="node node" st="9 1" cnt="1 0"/>
            </dgm:if>
            <dgm:else name="Name31">
              <dgm:presOf axis="ch desOrSelf" ptType="node node" st="5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2"/>
    </dgm:choose>
  </dgm:layoutNode>
</dgm:layoutDef>
</file>

<file path=ppt/diagrams/layout4.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cycle5">
  <dgm:title val=""/>
  <dgm:desc val=""/>
  <dgm:catLst>
    <dgm:cat type="cycle" pri="3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fact="-1"/>
          <dgm:constr type="diam" for="ch"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connDist"/>
                <dgm:constr type="begPad" refType="connDist" fact="0.2"/>
                <dgm:constr type="endPad" refType="connDist" fact="0.2"/>
              </dgm:constrLst>
              <dgm:ruleLst/>
            </dgm:layoutNode>
          </dgm:forEach>
        </dgm:if>
        <dgm:else name="Name16"/>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layout8.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9.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0" hangingPunct="0">
              <a:defRPr sz="1200">
                <a:latin typeface="Times New Roman" pitchFamily="18" charset="0"/>
              </a:defRPr>
            </a:lvl1pPr>
          </a:lstStyle>
          <a:p>
            <a:pPr>
              <a:defRPr/>
            </a:pPr>
            <a:endParaRPr lang="ru-RU"/>
          </a:p>
        </p:txBody>
      </p:sp>
      <p:sp>
        <p:nvSpPr>
          <p:cNvPr id="17411"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atin typeface="Times New Roman" pitchFamily="18" charset="0"/>
              </a:defRPr>
            </a:lvl1pPr>
          </a:lstStyle>
          <a:p>
            <a:pPr>
              <a:defRPr/>
            </a:pPr>
            <a:fld id="{991D2D29-E3A1-4E1C-AF53-18EC63EF322A}" type="datetime1">
              <a:rPr lang="ru-RU"/>
              <a:pPr>
                <a:defRPr/>
              </a:pPr>
              <a:t>10.09.2019</a:t>
            </a:fld>
            <a:endParaRPr lang="ru-RU"/>
          </a:p>
        </p:txBody>
      </p:sp>
      <p:sp>
        <p:nvSpPr>
          <p:cNvPr id="17412"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0" hangingPunct="0">
              <a:defRPr sz="1200">
                <a:latin typeface="Times New Roman" pitchFamily="18" charset="0"/>
              </a:defRPr>
            </a:lvl1pPr>
          </a:lstStyle>
          <a:p>
            <a:pPr>
              <a:defRPr/>
            </a:pPr>
            <a:endParaRPr lang="ru-RU"/>
          </a:p>
        </p:txBody>
      </p:sp>
      <p:sp>
        <p:nvSpPr>
          <p:cNvPr id="17413"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atin typeface="Times New Roman" pitchFamily="18" charset="0"/>
              </a:defRPr>
            </a:lvl1pPr>
          </a:lstStyle>
          <a:p>
            <a:pPr>
              <a:defRPr/>
            </a:pPr>
            <a:fld id="{04179FFD-1097-42D7-A651-9C65DBEC4C7F}" type="slidenum">
              <a:rPr lang="ru-RU"/>
              <a:pPr>
                <a:defRPr/>
              </a:pPr>
              <a:t>‹#›</a:t>
            </a:fld>
            <a:endParaRPr lang="ru-RU"/>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0" hangingPunct="0">
              <a:defRPr sz="1200">
                <a:latin typeface="Times New Roman" pitchFamily="18" charset="0"/>
              </a:defRPr>
            </a:lvl1pPr>
          </a:lstStyle>
          <a:p>
            <a:pPr>
              <a:defRPr/>
            </a:pPr>
            <a:endParaRPr lang="ru-RU"/>
          </a:p>
        </p:txBody>
      </p:sp>
      <p:sp>
        <p:nvSpPr>
          <p:cNvPr id="15363"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atin typeface="Times New Roman" pitchFamily="18" charset="0"/>
              </a:defRPr>
            </a:lvl1pPr>
          </a:lstStyle>
          <a:p>
            <a:pPr>
              <a:defRPr/>
            </a:pPr>
            <a:fld id="{4D3812F2-0B9E-4C2E-9D65-2A622EE28A3F}" type="datetime1">
              <a:rPr lang="ru-RU"/>
              <a:pPr>
                <a:defRPr/>
              </a:pPr>
              <a:t>10.09.2019</a:t>
            </a:fld>
            <a:endParaRPr lang="ru-RU"/>
          </a:p>
        </p:txBody>
      </p:sp>
      <p:sp>
        <p:nvSpPr>
          <p:cNvPr id="1638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15365"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p>
        </p:txBody>
      </p:sp>
      <p:sp>
        <p:nvSpPr>
          <p:cNvPr id="15366"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0" hangingPunct="0">
              <a:defRPr sz="1200">
                <a:latin typeface="Times New Roman" pitchFamily="18" charset="0"/>
              </a:defRPr>
            </a:lvl1pPr>
          </a:lstStyle>
          <a:p>
            <a:pPr>
              <a:defRPr/>
            </a:pPr>
            <a:endParaRPr lang="ru-RU"/>
          </a:p>
        </p:txBody>
      </p:sp>
      <p:sp>
        <p:nvSpPr>
          <p:cNvPr id="15367"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atin typeface="Times New Roman" pitchFamily="18" charset="0"/>
              </a:defRPr>
            </a:lvl1pPr>
          </a:lstStyle>
          <a:p>
            <a:pPr>
              <a:defRPr/>
            </a:pPr>
            <a:fld id="{28C4ABE6-AB93-4A8A-A56C-C169D75A09ED}" type="slidenum">
              <a:rPr lang="ru-RU"/>
              <a:pPr>
                <a:defRPr/>
              </a:pPr>
              <a:t>‹#›</a:t>
            </a:fld>
            <a:endParaRPr lang="ru-RU"/>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kumimoji="1"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kumimoji="1"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Rot="1" noChangeAspect="1" noChangeArrowheads="1" noTextEdit="1"/>
          </p:cNvSpPr>
          <p:nvPr>
            <p:ph type="sldImg"/>
          </p:nvPr>
        </p:nvSpPr>
        <p:spPr>
          <a:ln/>
        </p:spPr>
      </p:sp>
      <p:sp>
        <p:nvSpPr>
          <p:cNvPr id="17411" name="Rectangle 3"/>
          <p:cNvSpPr>
            <a:spLocks noGrp="1" noChangeArrowheads="1"/>
          </p:cNvSpPr>
          <p:nvPr>
            <p:ph type="body" idx="1"/>
          </p:nvPr>
        </p:nvSpPr>
        <p:spPr>
          <a:noFill/>
          <a:ln/>
        </p:spPr>
        <p:txBody>
          <a:bodyPr/>
          <a:lstStyle/>
          <a:p>
            <a:endParaRPr lang="ru-RU" altLang="ru-RU" smtClean="0">
              <a:latin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9" name="Подзаголовок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Заголовок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ru-RU" smtClean="0"/>
              <a:t>Образец заголовка</a:t>
            </a:r>
            <a:endParaRPr kumimoji="0" lang="en-US"/>
          </a:p>
        </p:txBody>
      </p:sp>
      <p:cxnSp>
        <p:nvCxnSpPr>
          <p:cNvPr id="8" name="Прямая соединительная линия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Прямая соединительная линия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Овал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Дата 14"/>
          <p:cNvSpPr>
            <a:spLocks noGrp="1"/>
          </p:cNvSpPr>
          <p:nvPr>
            <p:ph type="dt" sz="half" idx="10"/>
          </p:nvPr>
        </p:nvSpPr>
        <p:spPr/>
        <p:txBody>
          <a:bodyPr/>
          <a:lstStyle/>
          <a:p>
            <a:pPr>
              <a:defRPr/>
            </a:pPr>
            <a:fld id="{DA1036FC-60E8-4F2E-8296-5E6A01C17B53}" type="datetime1">
              <a:rPr lang="ru-RU" smtClean="0"/>
              <a:pPr>
                <a:defRPr/>
              </a:pPr>
              <a:t>10.09.2019</a:t>
            </a:fld>
            <a:endParaRPr lang="ru-RU"/>
          </a:p>
        </p:txBody>
      </p:sp>
      <p:sp>
        <p:nvSpPr>
          <p:cNvPr id="16" name="Номер слайда 15"/>
          <p:cNvSpPr>
            <a:spLocks noGrp="1"/>
          </p:cNvSpPr>
          <p:nvPr>
            <p:ph type="sldNum" sz="quarter" idx="11"/>
          </p:nvPr>
        </p:nvSpPr>
        <p:spPr/>
        <p:txBody>
          <a:bodyPr/>
          <a:lstStyle/>
          <a:p>
            <a:pPr>
              <a:defRPr/>
            </a:pPr>
            <a:fld id="{FD09FCA2-6560-486A-84A0-ACFFD8D3DB54}" type="slidenum">
              <a:rPr lang="ru-RU" smtClean="0"/>
              <a:pPr>
                <a:defRPr/>
              </a:pPr>
              <a:t>‹#›</a:t>
            </a:fld>
            <a:endParaRPr lang="ru-RU"/>
          </a:p>
        </p:txBody>
      </p:sp>
      <p:sp>
        <p:nvSpPr>
          <p:cNvPr id="17" name="Нижний колонтитул 16"/>
          <p:cNvSpPr>
            <a:spLocks noGrp="1"/>
          </p:cNvSpPr>
          <p:nvPr>
            <p:ph type="ftr" sz="quarter" idx="12"/>
          </p:nvPr>
        </p:nvSpPr>
        <p:spPr/>
        <p:txBody>
          <a:bodyPr/>
          <a:lstStyle/>
          <a:p>
            <a:pPr>
              <a:defRPr/>
            </a:pPr>
            <a:endParaRPr lang="ru-RU"/>
          </a:p>
        </p:txBody>
      </p:sp>
    </p:spTree>
  </p:cSld>
  <p:clrMapOvr>
    <a:masterClrMapping/>
  </p:clrMapOvr>
  <p:transition spd="slow">
    <p:checke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pPr>
              <a:defRPr/>
            </a:pPr>
            <a:fld id="{215E7F5B-A56A-40F0-8A61-B30C3D1D55A6}" type="datetime1">
              <a:rPr lang="ru-RU" smtClean="0"/>
              <a:pPr>
                <a:defRPr/>
              </a:pPr>
              <a:t>10.09.2019</a:t>
            </a:fld>
            <a:endParaRPr lang="ru-RU"/>
          </a:p>
        </p:txBody>
      </p:sp>
      <p:sp>
        <p:nvSpPr>
          <p:cNvPr id="5" name="Нижний колонтитул 4"/>
          <p:cNvSpPr>
            <a:spLocks noGrp="1"/>
          </p:cNvSpPr>
          <p:nvPr>
            <p:ph type="ftr" sz="quarter" idx="11"/>
          </p:nvPr>
        </p:nvSpPr>
        <p:spPr/>
        <p:txBody>
          <a:bodyPr/>
          <a:lstStyle/>
          <a:p>
            <a:pPr>
              <a:defRPr/>
            </a:pPr>
            <a:endParaRPr lang="ru-RU"/>
          </a:p>
        </p:txBody>
      </p:sp>
      <p:sp>
        <p:nvSpPr>
          <p:cNvPr id="6" name="Номер слайда 5"/>
          <p:cNvSpPr>
            <a:spLocks noGrp="1"/>
          </p:cNvSpPr>
          <p:nvPr>
            <p:ph type="sldNum" sz="quarter" idx="12"/>
          </p:nvPr>
        </p:nvSpPr>
        <p:spPr/>
        <p:txBody>
          <a:bodyPr/>
          <a:lstStyle/>
          <a:p>
            <a:pPr>
              <a:defRPr/>
            </a:pPr>
            <a:fld id="{4095873C-0EE2-45E9-BBB7-1BF423CA9723}" type="slidenum">
              <a:rPr lang="ru-RU" smtClean="0"/>
              <a:pPr>
                <a:defRPr/>
              </a:pPr>
              <a:t>‹#›</a:t>
            </a:fld>
            <a:endParaRPr lang="ru-RU"/>
          </a:p>
        </p:txBody>
      </p:sp>
    </p:spTree>
  </p:cSld>
  <p:clrMapOvr>
    <a:masterClrMapping/>
  </p:clrMapOvr>
  <p:transition spd="slow">
    <p:checke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pPr>
              <a:defRPr/>
            </a:pPr>
            <a:fld id="{D3138478-007C-4C05-BBA4-36B3ED0480E0}" type="datetime1">
              <a:rPr lang="ru-RU" smtClean="0"/>
              <a:pPr>
                <a:defRPr/>
              </a:pPr>
              <a:t>10.09.2019</a:t>
            </a:fld>
            <a:endParaRPr lang="ru-RU"/>
          </a:p>
        </p:txBody>
      </p:sp>
      <p:sp>
        <p:nvSpPr>
          <p:cNvPr id="5" name="Нижний колонтитул 4"/>
          <p:cNvSpPr>
            <a:spLocks noGrp="1"/>
          </p:cNvSpPr>
          <p:nvPr>
            <p:ph type="ftr" sz="quarter" idx="11"/>
          </p:nvPr>
        </p:nvSpPr>
        <p:spPr/>
        <p:txBody>
          <a:bodyPr/>
          <a:lstStyle/>
          <a:p>
            <a:pPr>
              <a:defRPr/>
            </a:pPr>
            <a:endParaRPr lang="ru-RU"/>
          </a:p>
        </p:txBody>
      </p:sp>
      <p:sp>
        <p:nvSpPr>
          <p:cNvPr id="6" name="Номер слайда 5"/>
          <p:cNvSpPr>
            <a:spLocks noGrp="1"/>
          </p:cNvSpPr>
          <p:nvPr>
            <p:ph type="sldNum" sz="quarter" idx="12"/>
          </p:nvPr>
        </p:nvSpPr>
        <p:spPr/>
        <p:txBody>
          <a:bodyPr/>
          <a:lstStyle/>
          <a:p>
            <a:pPr>
              <a:defRPr/>
            </a:pPr>
            <a:fld id="{17152F58-9E6F-4ED2-80AA-FEDA7A3DDC17}" type="slidenum">
              <a:rPr lang="ru-RU" smtClean="0"/>
              <a:pPr>
                <a:defRPr/>
              </a:pPr>
              <a:t>‹#›</a:t>
            </a:fld>
            <a:endParaRPr lang="ru-RU"/>
          </a:p>
        </p:txBody>
      </p:sp>
    </p:spTree>
  </p:cSld>
  <p:clrMapOvr>
    <a:masterClrMapping/>
  </p:clrMapOvr>
  <p:transition spd="slow">
    <p:checker/>
  </p:transition>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Заголовок и таблиц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92100"/>
            <a:ext cx="8229600" cy="1384300"/>
          </a:xfrm>
        </p:spPr>
        <p:txBody>
          <a:bodyPr/>
          <a:lstStyle/>
          <a:p>
            <a:r>
              <a:rPr lang="ru-RU" smtClean="0"/>
              <a:t>Образец заголовка</a:t>
            </a:r>
            <a:endParaRPr lang="ru-RU"/>
          </a:p>
        </p:txBody>
      </p:sp>
      <p:sp>
        <p:nvSpPr>
          <p:cNvPr id="3" name="Таблица 2"/>
          <p:cNvSpPr>
            <a:spLocks noGrp="1"/>
          </p:cNvSpPr>
          <p:nvPr>
            <p:ph type="tbl" idx="1"/>
          </p:nvPr>
        </p:nvSpPr>
        <p:spPr>
          <a:xfrm>
            <a:off x="457200" y="1905000"/>
            <a:ext cx="8229600" cy="4114800"/>
          </a:xfrm>
        </p:spPr>
        <p:txBody>
          <a:bodyPr/>
          <a:lstStyle/>
          <a:p>
            <a:pPr lvl="0"/>
            <a:endParaRPr lang="ru-RU" noProof="0"/>
          </a:p>
        </p:txBody>
      </p:sp>
      <p:sp>
        <p:nvSpPr>
          <p:cNvPr id="4" name="Rectangle 4"/>
          <p:cNvSpPr>
            <a:spLocks noGrp="1" noChangeArrowheads="1"/>
          </p:cNvSpPr>
          <p:nvPr>
            <p:ph type="dt" sz="half" idx="10"/>
          </p:nvPr>
        </p:nvSpPr>
        <p:spPr>
          <a:ln/>
        </p:spPr>
        <p:txBody>
          <a:bodyPr/>
          <a:lstStyle>
            <a:lvl1pPr>
              <a:defRPr/>
            </a:lvl1pPr>
          </a:lstStyle>
          <a:p>
            <a:pPr>
              <a:defRPr/>
            </a:pPr>
            <a:fld id="{A6E63DC0-ABA8-4F08-9D06-784DE063489D}" type="datetime1">
              <a:rPr lang="ru-RU"/>
              <a:pPr>
                <a:defRPr/>
              </a:pPr>
              <a:t>10.09.2019</a:t>
            </a:fld>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13CA75E6-0093-4144-8464-38A09421FABC}" type="slidenum">
              <a:rPr lang="ru-RU"/>
              <a:pPr>
                <a:defRPr/>
              </a:pPr>
              <a:t>‹#›</a:t>
            </a:fld>
            <a:endParaRPr lang="ru-RU"/>
          </a:p>
        </p:txBody>
      </p:sp>
    </p:spTree>
  </p:cSld>
  <p:clrMapOvr>
    <a:masterClrMapping/>
  </p:clrMapOvr>
  <p:transition spd="slow">
    <p:checke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Only">
  <p:cSld name="Объект">
    <p:spTree>
      <p:nvGrpSpPr>
        <p:cNvPr id="1" name=""/>
        <p:cNvGrpSpPr/>
        <p:nvPr/>
      </p:nvGrpSpPr>
      <p:grpSpPr>
        <a:xfrm>
          <a:off x="0" y="0"/>
          <a:ext cx="0" cy="0"/>
          <a:chOff x="0" y="0"/>
          <a:chExt cx="0" cy="0"/>
        </a:xfrm>
      </p:grpSpPr>
      <p:sp>
        <p:nvSpPr>
          <p:cNvPr id="2" name="Объект 1"/>
          <p:cNvSpPr>
            <a:spLocks noGrp="1"/>
          </p:cNvSpPr>
          <p:nvPr>
            <p:ph/>
          </p:nvPr>
        </p:nvSpPr>
        <p:spPr>
          <a:xfrm>
            <a:off x="457200" y="292100"/>
            <a:ext cx="8229600" cy="57277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3" name="Rectangle 4"/>
          <p:cNvSpPr>
            <a:spLocks noGrp="1" noChangeArrowheads="1"/>
          </p:cNvSpPr>
          <p:nvPr>
            <p:ph type="dt" sz="half" idx="10"/>
          </p:nvPr>
        </p:nvSpPr>
        <p:spPr>
          <a:ln/>
        </p:spPr>
        <p:txBody>
          <a:bodyPr/>
          <a:lstStyle>
            <a:lvl1pPr>
              <a:defRPr/>
            </a:lvl1pPr>
          </a:lstStyle>
          <a:p>
            <a:pPr>
              <a:defRPr/>
            </a:pPr>
            <a:fld id="{57E51A45-57AE-42B9-9E94-21EA6C1F8CBF}" type="datetime1">
              <a:rPr lang="ru-RU"/>
              <a:pPr>
                <a:defRPr/>
              </a:pPr>
              <a:t>10.09.2019</a:t>
            </a:fld>
            <a:endParaRPr lang="ru-RU"/>
          </a:p>
        </p:txBody>
      </p:sp>
      <p:sp>
        <p:nvSpPr>
          <p:cNvPr id="4" name="Rectangle 5"/>
          <p:cNvSpPr>
            <a:spLocks noGrp="1" noChangeArrowheads="1"/>
          </p:cNvSpPr>
          <p:nvPr>
            <p:ph type="ftr" sz="quarter" idx="11"/>
          </p:nvPr>
        </p:nvSpPr>
        <p:spPr>
          <a:ln/>
        </p:spPr>
        <p:txBody>
          <a:bodyPr/>
          <a:lstStyle>
            <a:lvl1pPr>
              <a:defRPr/>
            </a:lvl1pPr>
          </a:lstStyle>
          <a:p>
            <a:pPr>
              <a:defRPr/>
            </a:pPr>
            <a:endParaRPr lang="ru-RU"/>
          </a:p>
        </p:txBody>
      </p:sp>
      <p:sp>
        <p:nvSpPr>
          <p:cNvPr id="5" name="Rectangle 6"/>
          <p:cNvSpPr>
            <a:spLocks noGrp="1" noChangeArrowheads="1"/>
          </p:cNvSpPr>
          <p:nvPr>
            <p:ph type="sldNum" sz="quarter" idx="12"/>
          </p:nvPr>
        </p:nvSpPr>
        <p:spPr>
          <a:ln/>
        </p:spPr>
        <p:txBody>
          <a:bodyPr/>
          <a:lstStyle>
            <a:lvl1pPr>
              <a:defRPr/>
            </a:lvl1pPr>
          </a:lstStyle>
          <a:p>
            <a:pPr>
              <a:defRPr/>
            </a:pPr>
            <a:fld id="{30F459B0-DBCB-4068-B366-C1690FF0B420}" type="slidenum">
              <a:rPr lang="ru-RU"/>
              <a:pPr>
                <a:defRPr/>
              </a:pPr>
              <a:t>‹#›</a:t>
            </a:fld>
            <a:endParaRPr lang="ru-RU"/>
          </a:p>
        </p:txBody>
      </p:sp>
    </p:spTree>
  </p:cSld>
  <p:clrMapOvr>
    <a:masterClrMapping/>
  </p:clrMapOvr>
  <p:transition spd="slow">
    <p:checke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9" name="Содержимое 8"/>
          <p:cNvSpPr>
            <a:spLocks noGrp="1"/>
          </p:cNvSpPr>
          <p:nvPr>
            <p:ph idx="1"/>
          </p:nvPr>
        </p:nvSpPr>
        <p:spPr>
          <a:xfrm>
            <a:off x="457200" y="1524000"/>
            <a:ext cx="8229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4" name="Дата 13"/>
          <p:cNvSpPr>
            <a:spLocks noGrp="1"/>
          </p:cNvSpPr>
          <p:nvPr>
            <p:ph type="dt" sz="half" idx="14"/>
          </p:nvPr>
        </p:nvSpPr>
        <p:spPr/>
        <p:txBody>
          <a:bodyPr/>
          <a:lstStyle/>
          <a:p>
            <a:pPr>
              <a:defRPr/>
            </a:pPr>
            <a:fld id="{ECD8FAED-1641-4AA4-BB11-4A0A30AAA7BB}" type="datetime1">
              <a:rPr lang="ru-RU" smtClean="0"/>
              <a:pPr>
                <a:defRPr/>
              </a:pPr>
              <a:t>10.09.2019</a:t>
            </a:fld>
            <a:endParaRPr lang="ru-RU"/>
          </a:p>
        </p:txBody>
      </p:sp>
      <p:sp>
        <p:nvSpPr>
          <p:cNvPr id="15" name="Номер слайда 14"/>
          <p:cNvSpPr>
            <a:spLocks noGrp="1"/>
          </p:cNvSpPr>
          <p:nvPr>
            <p:ph type="sldNum" sz="quarter" idx="15"/>
          </p:nvPr>
        </p:nvSpPr>
        <p:spPr/>
        <p:txBody>
          <a:bodyPr/>
          <a:lstStyle>
            <a:lvl1pPr algn="ctr">
              <a:defRPr/>
            </a:lvl1pPr>
          </a:lstStyle>
          <a:p>
            <a:pPr>
              <a:defRPr/>
            </a:pPr>
            <a:fld id="{4B1583A4-C928-4293-8DCB-D06326876D04}" type="slidenum">
              <a:rPr lang="ru-RU" smtClean="0"/>
              <a:pPr>
                <a:defRPr/>
              </a:pPr>
              <a:t>‹#›</a:t>
            </a:fld>
            <a:endParaRPr lang="ru-RU"/>
          </a:p>
        </p:txBody>
      </p:sp>
      <p:sp>
        <p:nvSpPr>
          <p:cNvPr id="16" name="Нижний колонтитул 15"/>
          <p:cNvSpPr>
            <a:spLocks noGrp="1"/>
          </p:cNvSpPr>
          <p:nvPr>
            <p:ph type="ftr" sz="quarter" idx="16"/>
          </p:nvPr>
        </p:nvSpPr>
        <p:spPr/>
        <p:txBody>
          <a:bodyPr/>
          <a:lstStyle/>
          <a:p>
            <a:pPr>
              <a:defRPr/>
            </a:pPr>
            <a:endParaRPr lang="ru-RU"/>
          </a:p>
        </p:txBody>
      </p:sp>
      <p:sp>
        <p:nvSpPr>
          <p:cNvPr id="17" name="Заголовок 16"/>
          <p:cNvSpPr>
            <a:spLocks noGrp="1"/>
          </p:cNvSpPr>
          <p:nvPr>
            <p:ph type="title"/>
          </p:nvPr>
        </p:nvSpPr>
        <p:spPr/>
        <p:txBody>
          <a:bodyPr rtlCol="0" anchor="b" anchorCtr="0"/>
          <a:lstStyle/>
          <a:p>
            <a:r>
              <a:rPr kumimoji="0" lang="ru-RU" smtClean="0"/>
              <a:t>Образец заголовка</a:t>
            </a:r>
            <a:endParaRPr kumimoji="0" lang="en-US"/>
          </a:p>
        </p:txBody>
      </p:sp>
    </p:spTree>
  </p:cSld>
  <p:clrMapOvr>
    <a:masterClrMapping/>
  </p:clrMapOvr>
  <p:transition spd="slow">
    <p:checke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4" name="Дата 3"/>
          <p:cNvSpPr>
            <a:spLocks noGrp="1"/>
          </p:cNvSpPr>
          <p:nvPr>
            <p:ph type="dt" sz="half" idx="10"/>
          </p:nvPr>
        </p:nvSpPr>
        <p:spPr/>
        <p:txBody>
          <a:bodyPr/>
          <a:lstStyle/>
          <a:p>
            <a:pPr>
              <a:defRPr/>
            </a:pPr>
            <a:fld id="{0AA8CFBE-3B54-434B-BDE1-14CB6D8D0BA7}" type="datetime1">
              <a:rPr lang="ru-RU" smtClean="0"/>
              <a:pPr>
                <a:defRPr/>
              </a:pPr>
              <a:t>10.09.2019</a:t>
            </a:fld>
            <a:endParaRPr lang="ru-RU"/>
          </a:p>
        </p:txBody>
      </p:sp>
      <p:sp>
        <p:nvSpPr>
          <p:cNvPr id="5" name="Нижний колонтитул 4"/>
          <p:cNvSpPr>
            <a:spLocks noGrp="1"/>
          </p:cNvSpPr>
          <p:nvPr>
            <p:ph type="ftr" sz="quarter" idx="11"/>
          </p:nvPr>
        </p:nvSpPr>
        <p:spPr/>
        <p:txBody>
          <a:bodyPr/>
          <a:lstStyle/>
          <a:p>
            <a:pPr>
              <a:defRPr/>
            </a:pPr>
            <a:endParaRPr lang="ru-RU"/>
          </a:p>
        </p:txBody>
      </p:sp>
      <p:sp>
        <p:nvSpPr>
          <p:cNvPr id="6" name="Номер слайда 5"/>
          <p:cNvSpPr>
            <a:spLocks noGrp="1"/>
          </p:cNvSpPr>
          <p:nvPr>
            <p:ph type="sldNum" sz="quarter" idx="12"/>
          </p:nvPr>
        </p:nvSpPr>
        <p:spPr/>
        <p:txBody>
          <a:bodyPr/>
          <a:lstStyle/>
          <a:p>
            <a:pPr>
              <a:defRPr/>
            </a:pPr>
            <a:fld id="{45E31F74-4EA9-47D4-A5AA-96C564647D26}" type="slidenum">
              <a:rPr lang="ru-RU" smtClean="0"/>
              <a:pPr>
                <a:defRPr/>
              </a:pPr>
              <a:t>‹#›</a:t>
            </a:fld>
            <a:endParaRPr lang="ru-RU"/>
          </a:p>
        </p:txBody>
      </p:sp>
      <p:sp>
        <p:nvSpPr>
          <p:cNvPr id="2" name="Заголовок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cxnSp>
        <p:nvCxnSpPr>
          <p:cNvPr id="7" name="Прямая соединительная линия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transition spd="slow">
    <p:checke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5" name="Дата 4"/>
          <p:cNvSpPr>
            <a:spLocks noGrp="1"/>
          </p:cNvSpPr>
          <p:nvPr>
            <p:ph type="dt" sz="half" idx="10"/>
          </p:nvPr>
        </p:nvSpPr>
        <p:spPr/>
        <p:txBody>
          <a:bodyPr/>
          <a:lstStyle/>
          <a:p>
            <a:pPr>
              <a:defRPr/>
            </a:pPr>
            <a:fld id="{932BFF8C-1421-4C9B-93BA-54F096DC33E6}" type="datetime1">
              <a:rPr lang="ru-RU" smtClean="0"/>
              <a:pPr>
                <a:defRPr/>
              </a:pPr>
              <a:t>10.09.2019</a:t>
            </a:fld>
            <a:endParaRPr lang="ru-RU"/>
          </a:p>
        </p:txBody>
      </p:sp>
      <p:sp>
        <p:nvSpPr>
          <p:cNvPr id="6" name="Нижний колонтитул 5"/>
          <p:cNvSpPr>
            <a:spLocks noGrp="1"/>
          </p:cNvSpPr>
          <p:nvPr>
            <p:ph type="ftr" sz="quarter" idx="11"/>
          </p:nvPr>
        </p:nvSpPr>
        <p:spPr/>
        <p:txBody>
          <a:bodyPr/>
          <a:lstStyle/>
          <a:p>
            <a:pPr>
              <a:defRPr/>
            </a:pPr>
            <a:endParaRPr lang="ru-RU"/>
          </a:p>
        </p:txBody>
      </p:sp>
      <p:sp>
        <p:nvSpPr>
          <p:cNvPr id="7" name="Номер слайда 6"/>
          <p:cNvSpPr>
            <a:spLocks noGrp="1"/>
          </p:cNvSpPr>
          <p:nvPr>
            <p:ph type="sldNum" sz="quarter" idx="12"/>
          </p:nvPr>
        </p:nvSpPr>
        <p:spPr/>
        <p:txBody>
          <a:bodyPr/>
          <a:lstStyle/>
          <a:p>
            <a:pPr>
              <a:defRPr/>
            </a:pPr>
            <a:fld id="{0A0CBF80-7878-4C06-9641-452AEE8282E4}" type="slidenum">
              <a:rPr lang="ru-RU" smtClean="0"/>
              <a:pPr>
                <a:defRPr/>
              </a:pPr>
              <a:t>‹#›</a:t>
            </a:fld>
            <a:endParaRPr lang="ru-RU"/>
          </a:p>
        </p:txBody>
      </p:sp>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11" name="Содержимое 10"/>
          <p:cNvSpPr>
            <a:spLocks noGrp="1"/>
          </p:cNvSpPr>
          <p:nvPr>
            <p:ph sz="half" idx="1"/>
          </p:nvPr>
        </p:nvSpPr>
        <p:spPr>
          <a:xfrm>
            <a:off x="457200" y="1524000"/>
            <a:ext cx="4059936"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half" idx="2"/>
          </p:nvPr>
        </p:nvSpPr>
        <p:spPr>
          <a:xfrm>
            <a:off x="4648200" y="1524000"/>
            <a:ext cx="4059936"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transition spd="slow">
    <p:checke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9" name="Номер слайда 8"/>
          <p:cNvSpPr>
            <a:spLocks noGrp="1"/>
          </p:cNvSpPr>
          <p:nvPr>
            <p:ph type="sldNum" sz="quarter" idx="12"/>
          </p:nvPr>
        </p:nvSpPr>
        <p:spPr/>
        <p:txBody>
          <a:bodyPr/>
          <a:lstStyle/>
          <a:p>
            <a:pPr>
              <a:defRPr/>
            </a:pPr>
            <a:fld id="{BCA035BA-D137-4B92-AF35-042D4A32D0BB}" type="slidenum">
              <a:rPr lang="ru-RU" smtClean="0"/>
              <a:pPr>
                <a:defRPr/>
              </a:pPr>
              <a:t>‹#›</a:t>
            </a:fld>
            <a:endParaRPr lang="ru-RU"/>
          </a:p>
        </p:txBody>
      </p:sp>
      <p:sp>
        <p:nvSpPr>
          <p:cNvPr id="8" name="Нижний колонтитул 7"/>
          <p:cNvSpPr>
            <a:spLocks noGrp="1"/>
          </p:cNvSpPr>
          <p:nvPr>
            <p:ph type="ftr" sz="quarter" idx="11"/>
          </p:nvPr>
        </p:nvSpPr>
        <p:spPr/>
        <p:txBody>
          <a:bodyPr/>
          <a:lstStyle/>
          <a:p>
            <a:pPr>
              <a:defRPr/>
            </a:pPr>
            <a:endParaRPr lang="ru-RU"/>
          </a:p>
        </p:txBody>
      </p:sp>
      <p:sp>
        <p:nvSpPr>
          <p:cNvPr id="7" name="Дата 6"/>
          <p:cNvSpPr>
            <a:spLocks noGrp="1"/>
          </p:cNvSpPr>
          <p:nvPr>
            <p:ph type="dt" sz="half" idx="10"/>
          </p:nvPr>
        </p:nvSpPr>
        <p:spPr/>
        <p:txBody>
          <a:bodyPr/>
          <a:lstStyle/>
          <a:p>
            <a:pPr>
              <a:defRPr/>
            </a:pPr>
            <a:fld id="{1911AC13-BB1D-401C-A911-6CA6683B9C4B}" type="datetime1">
              <a:rPr lang="ru-RU" smtClean="0"/>
              <a:pPr>
                <a:defRPr/>
              </a:pPr>
              <a:t>10.09.2019</a:t>
            </a:fld>
            <a:endParaRPr lang="ru-RU"/>
          </a:p>
        </p:txBody>
      </p:sp>
      <p:sp>
        <p:nvSpPr>
          <p:cNvPr id="3" name="Текст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32" name="Содержимое 31"/>
          <p:cNvSpPr>
            <a:spLocks noGrp="1"/>
          </p:cNvSpPr>
          <p:nvPr>
            <p:ph sz="half" idx="2"/>
          </p:nvPr>
        </p:nvSpPr>
        <p:spPr>
          <a:xfrm>
            <a:off x="457200" y="2201896"/>
            <a:ext cx="4038600" cy="391363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34" name="Содержимое 33"/>
          <p:cNvSpPr>
            <a:spLocks noGrp="1"/>
          </p:cNvSpPr>
          <p:nvPr>
            <p:ph sz="quarter" idx="4"/>
          </p:nvPr>
        </p:nvSpPr>
        <p:spPr>
          <a:xfrm>
            <a:off x="4649788" y="2201896"/>
            <a:ext cx="4038600" cy="391363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 name="Заголовок 1"/>
          <p:cNvSpPr>
            <a:spLocks noGrp="1"/>
          </p:cNvSpPr>
          <p:nvPr>
            <p:ph type="title"/>
          </p:nvPr>
        </p:nvSpPr>
        <p:spPr>
          <a:xfrm>
            <a:off x="457200" y="155448"/>
            <a:ext cx="8229600" cy="1143000"/>
          </a:xfrm>
        </p:spPr>
        <p:txBody>
          <a:bodyPr anchor="b" anchorCtr="0"/>
          <a:lstStyle>
            <a:lvl1pPr>
              <a:defRPr/>
            </a:lvl1pPr>
          </a:lstStyle>
          <a:p>
            <a:r>
              <a:rPr kumimoji="0" lang="ru-RU" smtClean="0"/>
              <a:t>Образец заголовка</a:t>
            </a:r>
            <a:endParaRPr kumimoji="0" lang="en-US"/>
          </a:p>
        </p:txBody>
      </p:sp>
      <p:sp>
        <p:nvSpPr>
          <p:cNvPr id="12" name="Текст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cxnSp>
        <p:nvCxnSpPr>
          <p:cNvPr id="10" name="Прямая соединительная линия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Прямая соединительная линия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transition spd="slow">
    <p:checke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p>
            <a:pPr>
              <a:defRPr/>
            </a:pPr>
            <a:fld id="{50CD1506-CF5F-467A-8AA1-B5946DBB5C39}" type="datetime1">
              <a:rPr lang="ru-RU" smtClean="0"/>
              <a:pPr>
                <a:defRPr/>
              </a:pPr>
              <a:t>10.09.2019</a:t>
            </a:fld>
            <a:endParaRPr lang="ru-RU"/>
          </a:p>
        </p:txBody>
      </p:sp>
      <p:sp>
        <p:nvSpPr>
          <p:cNvPr id="4" name="Нижний колонтитул 3"/>
          <p:cNvSpPr>
            <a:spLocks noGrp="1"/>
          </p:cNvSpPr>
          <p:nvPr>
            <p:ph type="ftr" sz="quarter" idx="11"/>
          </p:nvPr>
        </p:nvSpPr>
        <p:spPr/>
        <p:txBody>
          <a:bodyPr/>
          <a:lstStyle/>
          <a:p>
            <a:pPr>
              <a:defRPr/>
            </a:pPr>
            <a:endParaRPr lang="ru-RU"/>
          </a:p>
        </p:txBody>
      </p:sp>
      <p:sp>
        <p:nvSpPr>
          <p:cNvPr id="5" name="Номер слайда 4"/>
          <p:cNvSpPr>
            <a:spLocks noGrp="1"/>
          </p:cNvSpPr>
          <p:nvPr>
            <p:ph type="sldNum" sz="quarter" idx="12"/>
          </p:nvPr>
        </p:nvSpPr>
        <p:spPr/>
        <p:txBody>
          <a:bodyPr/>
          <a:lstStyle/>
          <a:p>
            <a:pPr>
              <a:defRPr/>
            </a:pPr>
            <a:fld id="{68D0F33B-969C-40D1-94B2-E005704D0110}" type="slidenum">
              <a:rPr lang="ru-RU" smtClean="0"/>
              <a:pPr>
                <a:defRPr/>
              </a:pPr>
              <a:t>‹#›</a:t>
            </a:fld>
            <a:endParaRPr lang="ru-RU"/>
          </a:p>
        </p:txBody>
      </p:sp>
      <p:sp>
        <p:nvSpPr>
          <p:cNvPr id="2" name="Заголовок 1"/>
          <p:cNvSpPr>
            <a:spLocks noGrp="1"/>
          </p:cNvSpPr>
          <p:nvPr>
            <p:ph type="title"/>
          </p:nvPr>
        </p:nvSpPr>
        <p:spPr/>
        <p:txBody>
          <a:bodyPr/>
          <a:lstStyle/>
          <a:p>
            <a:r>
              <a:rPr kumimoji="0" lang="ru-RU" smtClean="0"/>
              <a:t>Образец заголовка</a:t>
            </a:r>
            <a:endParaRPr kumimoji="0" lang="en-US"/>
          </a:p>
        </p:txBody>
      </p:sp>
    </p:spTree>
  </p:cSld>
  <p:clrMapOvr>
    <a:masterClrMapping/>
  </p:clrMapOvr>
  <p:transition spd="slow">
    <p:checke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pPr>
              <a:defRPr/>
            </a:pPr>
            <a:fld id="{22138746-3FDB-42A2-9CA2-F7BDDCC78A48}" type="datetime1">
              <a:rPr lang="ru-RU" smtClean="0"/>
              <a:pPr>
                <a:defRPr/>
              </a:pPr>
              <a:t>10.09.2019</a:t>
            </a:fld>
            <a:endParaRPr lang="ru-RU"/>
          </a:p>
        </p:txBody>
      </p:sp>
      <p:sp>
        <p:nvSpPr>
          <p:cNvPr id="3" name="Нижний колонтитул 2"/>
          <p:cNvSpPr>
            <a:spLocks noGrp="1"/>
          </p:cNvSpPr>
          <p:nvPr>
            <p:ph type="ftr" sz="quarter" idx="11"/>
          </p:nvPr>
        </p:nvSpPr>
        <p:spPr/>
        <p:txBody>
          <a:bodyPr/>
          <a:lstStyle/>
          <a:p>
            <a:pPr>
              <a:defRPr/>
            </a:pPr>
            <a:endParaRPr lang="ru-RU"/>
          </a:p>
        </p:txBody>
      </p:sp>
      <p:sp>
        <p:nvSpPr>
          <p:cNvPr id="4" name="Номер слайда 3"/>
          <p:cNvSpPr>
            <a:spLocks noGrp="1"/>
          </p:cNvSpPr>
          <p:nvPr>
            <p:ph type="sldNum" sz="quarter" idx="12"/>
          </p:nvPr>
        </p:nvSpPr>
        <p:spPr/>
        <p:txBody>
          <a:bodyPr/>
          <a:lstStyle/>
          <a:p>
            <a:pPr>
              <a:defRPr/>
            </a:pPr>
            <a:fld id="{C4C72E02-C6AF-4099-BDA1-51E6167997BF}" type="slidenum">
              <a:rPr lang="ru-RU" smtClean="0"/>
              <a:pPr>
                <a:defRPr/>
              </a:pPr>
              <a:t>‹#›</a:t>
            </a:fld>
            <a:endParaRPr lang="ru-RU"/>
          </a:p>
        </p:txBody>
      </p:sp>
    </p:spTree>
  </p:cSld>
  <p:clrMapOvr>
    <a:masterClrMapping/>
  </p:clrMapOvr>
  <p:transition spd="slow">
    <p:checke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9" name="Содержимое 28"/>
          <p:cNvSpPr>
            <a:spLocks noGrp="1"/>
          </p:cNvSpPr>
          <p:nvPr>
            <p:ph sz="quarter" idx="1"/>
          </p:nvPr>
        </p:nvSpPr>
        <p:spPr>
          <a:xfrm>
            <a:off x="457200" y="457200"/>
            <a:ext cx="6248400" cy="5715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3" name="Текст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31" name="Заголовок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ru-RU" smtClean="0"/>
              <a:t>Образец заголовка</a:t>
            </a:r>
            <a:endParaRPr kumimoji="0" lang="en-US"/>
          </a:p>
        </p:txBody>
      </p:sp>
      <p:sp>
        <p:nvSpPr>
          <p:cNvPr id="8" name="Дата 7"/>
          <p:cNvSpPr>
            <a:spLocks noGrp="1"/>
          </p:cNvSpPr>
          <p:nvPr>
            <p:ph type="dt" sz="half" idx="14"/>
          </p:nvPr>
        </p:nvSpPr>
        <p:spPr/>
        <p:txBody>
          <a:bodyPr/>
          <a:lstStyle/>
          <a:p>
            <a:pPr>
              <a:defRPr/>
            </a:pPr>
            <a:fld id="{B376D366-F7F4-4219-BFC3-D8784A52DE51}" type="datetime1">
              <a:rPr lang="ru-RU" smtClean="0"/>
              <a:pPr>
                <a:defRPr/>
              </a:pPr>
              <a:t>10.09.2019</a:t>
            </a:fld>
            <a:endParaRPr lang="ru-RU"/>
          </a:p>
        </p:txBody>
      </p:sp>
      <p:sp>
        <p:nvSpPr>
          <p:cNvPr id="9" name="Номер слайда 8"/>
          <p:cNvSpPr>
            <a:spLocks noGrp="1"/>
          </p:cNvSpPr>
          <p:nvPr>
            <p:ph type="sldNum" sz="quarter" idx="15"/>
          </p:nvPr>
        </p:nvSpPr>
        <p:spPr/>
        <p:txBody>
          <a:bodyPr/>
          <a:lstStyle/>
          <a:p>
            <a:pPr>
              <a:defRPr/>
            </a:pPr>
            <a:fld id="{C6A60607-3058-4DA9-A3F6-B91AF43AB1C1}" type="slidenum">
              <a:rPr lang="ru-RU" smtClean="0"/>
              <a:pPr>
                <a:defRPr/>
              </a:pPr>
              <a:t>‹#›</a:t>
            </a:fld>
            <a:endParaRPr lang="ru-RU"/>
          </a:p>
        </p:txBody>
      </p:sp>
      <p:sp>
        <p:nvSpPr>
          <p:cNvPr id="10" name="Нижний колонтитул 9"/>
          <p:cNvSpPr>
            <a:spLocks noGrp="1"/>
          </p:cNvSpPr>
          <p:nvPr>
            <p:ph type="ftr" sz="quarter" idx="16"/>
          </p:nvPr>
        </p:nvSpPr>
        <p:spPr/>
        <p:txBody>
          <a:bodyPr/>
          <a:lstStyle/>
          <a:p>
            <a:pPr>
              <a:defRPr/>
            </a:pPr>
            <a:endParaRPr lang="ru-RU"/>
          </a:p>
        </p:txBody>
      </p:sp>
    </p:spTree>
  </p:cSld>
  <p:clrMapOvr>
    <a:masterClrMapping/>
  </p:clrMapOvr>
  <p:transition spd="slow">
    <p:checke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ru-RU" smtClean="0"/>
              <a:t>Вставка рисунка</a:t>
            </a:r>
            <a:endParaRPr kumimoji="0" lang="en-US"/>
          </a:p>
        </p:txBody>
      </p:sp>
      <p:sp>
        <p:nvSpPr>
          <p:cNvPr id="4" name="Текст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8" name="Дата 7"/>
          <p:cNvSpPr>
            <a:spLocks noGrp="1"/>
          </p:cNvSpPr>
          <p:nvPr>
            <p:ph type="dt" sz="half" idx="10"/>
          </p:nvPr>
        </p:nvSpPr>
        <p:spPr/>
        <p:txBody>
          <a:bodyPr/>
          <a:lstStyle/>
          <a:p>
            <a:pPr>
              <a:defRPr/>
            </a:pPr>
            <a:fld id="{9D5A81D0-50CA-4D44-8232-C1BB271CE2DA}" type="datetime1">
              <a:rPr lang="ru-RU" smtClean="0"/>
              <a:pPr>
                <a:defRPr/>
              </a:pPr>
              <a:t>10.09.2019</a:t>
            </a:fld>
            <a:endParaRPr lang="ru-RU"/>
          </a:p>
        </p:txBody>
      </p:sp>
      <p:sp>
        <p:nvSpPr>
          <p:cNvPr id="9" name="Номер слайда 8"/>
          <p:cNvSpPr>
            <a:spLocks noGrp="1"/>
          </p:cNvSpPr>
          <p:nvPr>
            <p:ph type="sldNum" sz="quarter" idx="11"/>
          </p:nvPr>
        </p:nvSpPr>
        <p:spPr/>
        <p:txBody>
          <a:bodyPr/>
          <a:lstStyle/>
          <a:p>
            <a:pPr>
              <a:defRPr/>
            </a:pPr>
            <a:fld id="{171FE6F0-5EEC-425D-8C37-10F2084CB2B7}" type="slidenum">
              <a:rPr lang="ru-RU" smtClean="0"/>
              <a:pPr>
                <a:defRPr/>
              </a:pPr>
              <a:t>‹#›</a:t>
            </a:fld>
            <a:endParaRPr lang="ru-RU"/>
          </a:p>
        </p:txBody>
      </p:sp>
      <p:sp>
        <p:nvSpPr>
          <p:cNvPr id="10" name="Нижний колонтитул 9"/>
          <p:cNvSpPr>
            <a:spLocks noGrp="1"/>
          </p:cNvSpPr>
          <p:nvPr>
            <p:ph type="ftr" sz="quarter" idx="12"/>
          </p:nvPr>
        </p:nvSpPr>
        <p:spPr/>
        <p:txBody>
          <a:bodyPr/>
          <a:lstStyle/>
          <a:p>
            <a:pPr>
              <a:defRPr/>
            </a:pPr>
            <a:endParaRPr lang="ru-RU"/>
          </a:p>
        </p:txBody>
      </p:sp>
    </p:spTree>
  </p:cSld>
  <p:clrMapOvr>
    <a:masterClrMapping/>
  </p:clrMapOvr>
  <p:transition spd="slow">
    <p:checke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Текст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4" name="Дата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pPr>
              <a:defRPr/>
            </a:pPr>
            <a:fld id="{FE03A29C-6FF5-44A3-BA79-671973A17C53}" type="datetime1">
              <a:rPr lang="ru-RU" smtClean="0"/>
              <a:pPr>
                <a:defRPr/>
              </a:pPr>
              <a:t>10.09.2019</a:t>
            </a:fld>
            <a:endParaRPr lang="ru-RU"/>
          </a:p>
        </p:txBody>
      </p:sp>
      <p:sp>
        <p:nvSpPr>
          <p:cNvPr id="10" name="Нижний колонтитул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pPr>
              <a:defRPr/>
            </a:pPr>
            <a:endParaRPr lang="ru-RU"/>
          </a:p>
        </p:txBody>
      </p:sp>
      <p:sp>
        <p:nvSpPr>
          <p:cNvPr id="22" name="Номер слайда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pPr>
              <a:defRPr/>
            </a:pPr>
            <a:fld id="{8E523C17-9DBD-442C-93AD-DA68F9BB6A93}" type="slidenum">
              <a:rPr lang="ru-RU" smtClean="0"/>
              <a:pPr>
                <a:defRPr/>
              </a:pPr>
              <a:t>‹#›</a:t>
            </a:fld>
            <a:endParaRPr lang="ru-RU"/>
          </a:p>
        </p:txBody>
      </p:sp>
      <p:sp>
        <p:nvSpPr>
          <p:cNvPr id="5" name="Заголовок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ru-RU" smtClean="0"/>
              <a:t>Образец заголовка</a:t>
            </a:r>
            <a:endParaRPr kumimoji="0" lang="en-US"/>
          </a:p>
        </p:txBody>
      </p:sp>
    </p:spTree>
  </p:cSld>
  <p:clrMap bg1="dk1" tx1="lt1" bg2="dk2" tx2="lt2" accent1="accent1" accent2="accent2" accent3="accent3" accent4="accent4" accent5="accent5" accent6="accent6" hlink="hlink" folHlink="folHlink"/>
  <p:sldLayoutIdLst>
    <p:sldLayoutId id="2147483730" r:id="rId1"/>
    <p:sldLayoutId id="2147483731" r:id="rId2"/>
    <p:sldLayoutId id="2147483732" r:id="rId3"/>
    <p:sldLayoutId id="2147483733" r:id="rId4"/>
    <p:sldLayoutId id="2147483734" r:id="rId5"/>
    <p:sldLayoutId id="2147483735" r:id="rId6"/>
    <p:sldLayoutId id="2147483736" r:id="rId7"/>
    <p:sldLayoutId id="2147483737" r:id="rId8"/>
    <p:sldLayoutId id="2147483738" r:id="rId9"/>
    <p:sldLayoutId id="2147483739" r:id="rId10"/>
    <p:sldLayoutId id="2147483740" r:id="rId11"/>
    <p:sldLayoutId id="2147483741" r:id="rId12"/>
    <p:sldLayoutId id="2147483743" r:id="rId13"/>
  </p:sldLayoutIdLst>
  <p:transition spd="slow">
    <p:checker/>
  </p:transition>
  <p:timing>
    <p:tnLst>
      <p:par>
        <p:cTn id="1" dur="indefinite" restart="never" nodeType="tmRoot"/>
      </p:par>
    </p:tnLst>
  </p:timing>
  <p:hf hdr="0" ftr="0"/>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hyperlink" Target="https://dic.academic.ru/dic.nsf/ruwiki/12744" TargetMode="External"/><Relationship Id="rId13" Type="http://schemas.openxmlformats.org/officeDocument/2006/relationships/hyperlink" Target="https://dic.academic.ru/dic.nsf/ruwiki/11083" TargetMode="External"/><Relationship Id="rId3" Type="http://schemas.openxmlformats.org/officeDocument/2006/relationships/hyperlink" Target="https://dic.academic.ru/dic.nsf/ruwiki/153261" TargetMode="External"/><Relationship Id="rId7" Type="http://schemas.openxmlformats.org/officeDocument/2006/relationships/hyperlink" Target="https://dic.academic.ru/dic.nsf/ruwiki/89787" TargetMode="External"/><Relationship Id="rId12" Type="http://schemas.openxmlformats.org/officeDocument/2006/relationships/hyperlink" Target="https://dic.academic.ru/dic.nsf/ruwiki/6161" TargetMode="External"/><Relationship Id="rId2" Type="http://schemas.openxmlformats.org/officeDocument/2006/relationships/hyperlink" Target="https://ru.wikipedia.org/wiki/%D0%9F%D1%80%D0%B5%D0%B4%D0%BF%D1%80%D0%B8%D0%BD%D0%B8%D0%BC%D0%B0%D1%82%D0%B5%D0%BB%D1%8C%D1%81%D1%82%D0%B2%D0%BE" TargetMode="External"/><Relationship Id="rId1" Type="http://schemas.openxmlformats.org/officeDocument/2006/relationships/slideLayout" Target="../slideLayouts/slideLayout2.xml"/><Relationship Id="rId6" Type="http://schemas.openxmlformats.org/officeDocument/2006/relationships/hyperlink" Target="https://dic.academic.ru/dic.nsf/ruwiki/120152" TargetMode="External"/><Relationship Id="rId11" Type="http://schemas.openxmlformats.org/officeDocument/2006/relationships/hyperlink" Target="https://dic.academic.ru/dic.nsf/ruwiki/11084" TargetMode="External"/><Relationship Id="rId5" Type="http://schemas.openxmlformats.org/officeDocument/2006/relationships/hyperlink" Target="https://dic.academic.ru/dic.nsf/ruwiki/939339" TargetMode="External"/><Relationship Id="rId10" Type="http://schemas.openxmlformats.org/officeDocument/2006/relationships/hyperlink" Target="https://dic.academic.ru/dic.nsf/ruwiki/923531" TargetMode="External"/><Relationship Id="rId4" Type="http://schemas.openxmlformats.org/officeDocument/2006/relationships/hyperlink" Target="https://dic.academic.ru/dic.nsf/ruwiki/89790" TargetMode="External"/><Relationship Id="rId9" Type="http://schemas.openxmlformats.org/officeDocument/2006/relationships/hyperlink" Target="https://dic.academic.ru/dic.nsf/ruwiki/243708" TargetMode="External"/><Relationship Id="rId14" Type="http://schemas.openxmlformats.org/officeDocument/2006/relationships/hyperlink" Target="https://dic.academic.ru/dic.nsf/ruwiki/6795"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13.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457200" y="292100"/>
            <a:ext cx="8229600" cy="393700"/>
          </a:xfrm>
          <a:noFill/>
        </p:spPr>
        <p:txBody>
          <a:bodyPr/>
          <a:lstStyle/>
          <a:p>
            <a:pPr algn="ctr"/>
            <a:r>
              <a:rPr lang="ru-RU" altLang="ru-RU" sz="1600" b="1" smtClean="0">
                <a:solidFill>
                  <a:schemeClr val="bg2"/>
                </a:solidFill>
                <a:effectLst/>
                <a:latin typeface="Times New Roman" pitchFamily="18" charset="0"/>
              </a:rPr>
              <a:t>ГУЛЯЕВСКИЙ Сергей Евгеньевич</a:t>
            </a:r>
          </a:p>
        </p:txBody>
      </p:sp>
      <p:sp>
        <p:nvSpPr>
          <p:cNvPr id="3075" name="Text Box 4"/>
          <p:cNvSpPr txBox="1">
            <a:spLocks noChangeArrowheads="1"/>
          </p:cNvSpPr>
          <p:nvPr/>
        </p:nvSpPr>
        <p:spPr bwMode="auto">
          <a:xfrm>
            <a:off x="533400" y="1524000"/>
            <a:ext cx="7924800" cy="366713"/>
          </a:xfrm>
          <a:prstGeom prst="rect">
            <a:avLst/>
          </a:prstGeom>
          <a:noFill/>
          <a:ln w="9525">
            <a:noFill/>
            <a:miter lim="800000"/>
            <a:headEnd/>
            <a:tailEnd/>
          </a:ln>
          <a:effectLst/>
        </p:spPr>
        <p:txBody>
          <a:bodyPr>
            <a:spAutoFit/>
          </a:bodyPr>
          <a:lstStyle/>
          <a:p>
            <a:endParaRPr lang="ru-RU" altLang="ru-RU" b="1">
              <a:solidFill>
                <a:schemeClr val="bg2"/>
              </a:solidFill>
              <a:latin typeface="Times New Roman" pitchFamily="18" charset="0"/>
            </a:endParaRPr>
          </a:p>
        </p:txBody>
      </p:sp>
      <p:sp>
        <p:nvSpPr>
          <p:cNvPr id="3076" name="Rectangle 5"/>
          <p:cNvSpPr>
            <a:spLocks noChangeArrowheads="1"/>
          </p:cNvSpPr>
          <p:nvPr/>
        </p:nvSpPr>
        <p:spPr bwMode="auto">
          <a:xfrm>
            <a:off x="0" y="2863850"/>
            <a:ext cx="9144000" cy="2123658"/>
          </a:xfrm>
          <a:prstGeom prst="rect">
            <a:avLst/>
          </a:prstGeom>
          <a:noFill/>
          <a:ln w="9525">
            <a:noFill/>
            <a:miter lim="800000"/>
            <a:headEnd/>
            <a:tailEnd/>
          </a:ln>
          <a:effectLst/>
        </p:spPr>
        <p:txBody>
          <a:bodyPr anchor="ctr">
            <a:spAutoFit/>
          </a:bodyPr>
          <a:lstStyle/>
          <a:p>
            <a:r>
              <a:rPr lang="ru-RU" altLang="ru-RU" sz="2400" b="1" dirty="0" smtClean="0">
                <a:solidFill>
                  <a:schemeClr val="bg2"/>
                </a:solidFill>
                <a:latin typeface="Times New Roman" pitchFamily="18" charset="0"/>
              </a:rPr>
              <a:t>Основы предпринимательства</a:t>
            </a:r>
            <a:endParaRPr lang="ru-RU" altLang="ru-RU" dirty="0">
              <a:solidFill>
                <a:schemeClr val="bg2"/>
              </a:solidFill>
              <a:latin typeface="Times New Roman" pitchFamily="18" charset="0"/>
            </a:endParaRPr>
          </a:p>
          <a:p>
            <a:endParaRPr lang="ru-RU" altLang="ru-RU" dirty="0">
              <a:solidFill>
                <a:schemeClr val="bg2"/>
              </a:solidFill>
              <a:latin typeface="Times New Roman" pitchFamily="18" charset="0"/>
            </a:endParaRPr>
          </a:p>
          <a:p>
            <a:endParaRPr lang="ru-RU" altLang="ru-RU" dirty="0">
              <a:solidFill>
                <a:schemeClr val="bg2"/>
              </a:solidFill>
              <a:latin typeface="Times New Roman" pitchFamily="18" charset="0"/>
            </a:endParaRPr>
          </a:p>
          <a:p>
            <a:endParaRPr lang="ru-RU" altLang="ru-RU" dirty="0">
              <a:solidFill>
                <a:schemeClr val="bg2"/>
              </a:solidFill>
              <a:latin typeface="Times New Roman" pitchFamily="18" charset="0"/>
            </a:endParaRPr>
          </a:p>
          <a:p>
            <a:endParaRPr lang="ru-RU" altLang="ru-RU" dirty="0">
              <a:solidFill>
                <a:schemeClr val="bg2"/>
              </a:solidFill>
              <a:latin typeface="Times New Roman" pitchFamily="18" charset="0"/>
            </a:endParaRPr>
          </a:p>
          <a:p>
            <a:endParaRPr lang="ru-RU" altLang="ru-RU" dirty="0">
              <a:solidFill>
                <a:schemeClr val="bg2"/>
              </a:solidFill>
              <a:latin typeface="Times New Roman" pitchFamily="18" charset="0"/>
            </a:endParaRPr>
          </a:p>
          <a:p>
            <a:r>
              <a:rPr lang="ru-RU" altLang="ru-RU" dirty="0">
                <a:solidFill>
                  <a:schemeClr val="bg2"/>
                </a:solidFill>
                <a:latin typeface="Times New Roman" pitchFamily="18" charset="0"/>
              </a:rPr>
              <a:t>Санкт-Петербург</a:t>
            </a:r>
          </a:p>
        </p:txBody>
      </p:sp>
    </p:spTree>
  </p:cSld>
  <p:clrMapOvr>
    <a:masterClrMapping/>
  </p:clrMapOvr>
  <p:transition spd="slow">
    <p:checke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3"/>
          <p:cNvSpPr>
            <a:spLocks noGrp="1"/>
          </p:cNvSpPr>
          <p:nvPr>
            <p:ph type="sldNum" sz="quarter" idx="15"/>
          </p:nvPr>
        </p:nvSpPr>
        <p:spPr/>
        <p:txBody>
          <a:bodyPr/>
          <a:lstStyle/>
          <a:p>
            <a:pPr>
              <a:defRPr/>
            </a:pPr>
            <a:fld id="{4B1583A4-C928-4293-8DCB-D06326876D04}" type="slidenum">
              <a:rPr lang="ru-RU" smtClean="0"/>
              <a:pPr>
                <a:defRPr/>
              </a:pPr>
              <a:t>10</a:t>
            </a:fld>
            <a:endParaRPr lang="ru-RU"/>
          </a:p>
        </p:txBody>
      </p:sp>
      <p:pic>
        <p:nvPicPr>
          <p:cNvPr id="6" name="Рисунок 5" descr="Ð§ÑÐ¾ ÑÐ°ÐºÐ¾Ðµ Ð±Ð¸Ð·Ð½ÐµÑ"/>
          <p:cNvPicPr/>
          <p:nvPr/>
        </p:nvPicPr>
        <p:blipFill>
          <a:blip r:embed="rId2"/>
          <a:srcRect/>
          <a:stretch>
            <a:fillRect/>
          </a:stretch>
        </p:blipFill>
        <p:spPr bwMode="auto">
          <a:xfrm>
            <a:off x="838200" y="609600"/>
            <a:ext cx="7772400" cy="5486400"/>
          </a:xfrm>
          <a:prstGeom prst="rect">
            <a:avLst/>
          </a:prstGeom>
          <a:noFill/>
          <a:ln w="9525">
            <a:noFill/>
            <a:miter lim="800000"/>
            <a:headEnd/>
            <a:tailEnd/>
          </a:ln>
        </p:spPr>
      </p:pic>
    </p:spTree>
  </p:cSld>
  <p:clrMapOvr>
    <a:masterClrMapping/>
  </p:clrMapOvr>
  <p:transition spd="slow">
    <p:checke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3"/>
          <p:cNvSpPr>
            <a:spLocks noGrp="1"/>
          </p:cNvSpPr>
          <p:nvPr>
            <p:ph type="sldNum" sz="quarter" idx="15"/>
          </p:nvPr>
        </p:nvSpPr>
        <p:spPr/>
        <p:txBody>
          <a:bodyPr/>
          <a:lstStyle/>
          <a:p>
            <a:pPr>
              <a:defRPr/>
            </a:pPr>
            <a:fld id="{4B1583A4-C928-4293-8DCB-D06326876D04}" type="slidenum">
              <a:rPr lang="ru-RU" smtClean="0"/>
              <a:pPr>
                <a:defRPr/>
              </a:pPr>
              <a:t>11</a:t>
            </a:fld>
            <a:endParaRPr lang="ru-RU"/>
          </a:p>
        </p:txBody>
      </p:sp>
      <p:sp>
        <p:nvSpPr>
          <p:cNvPr id="6" name="TextBox 5"/>
          <p:cNvSpPr txBox="1"/>
          <p:nvPr/>
        </p:nvSpPr>
        <p:spPr>
          <a:xfrm>
            <a:off x="1524000" y="5867400"/>
            <a:ext cx="6553200" cy="369332"/>
          </a:xfrm>
          <a:prstGeom prst="rect">
            <a:avLst/>
          </a:prstGeom>
          <a:noFill/>
        </p:spPr>
        <p:txBody>
          <a:bodyPr wrap="square" rtlCol="0">
            <a:spAutoFit/>
          </a:bodyPr>
          <a:lstStyle/>
          <a:p>
            <a:r>
              <a:rPr lang="ru-RU" dirty="0" smtClean="0"/>
              <a:t>Как добиться успеха в бизнесе ч. 1</a:t>
            </a:r>
            <a:endParaRPr lang="ru-RU" dirty="0"/>
          </a:p>
        </p:txBody>
      </p:sp>
      <p:graphicFrame>
        <p:nvGraphicFramePr>
          <p:cNvPr id="8" name="Схема 7"/>
          <p:cNvGraphicFramePr/>
          <p:nvPr/>
        </p:nvGraphicFramePr>
        <p:xfrm>
          <a:off x="0" y="609600"/>
          <a:ext cx="9144000" cy="5257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spd="slow">
    <p:checke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3"/>
          <p:cNvSpPr>
            <a:spLocks noGrp="1"/>
          </p:cNvSpPr>
          <p:nvPr>
            <p:ph type="sldNum" sz="quarter" idx="15"/>
          </p:nvPr>
        </p:nvSpPr>
        <p:spPr/>
        <p:txBody>
          <a:bodyPr/>
          <a:lstStyle/>
          <a:p>
            <a:pPr>
              <a:defRPr/>
            </a:pPr>
            <a:fld id="{4B1583A4-C928-4293-8DCB-D06326876D04}" type="slidenum">
              <a:rPr lang="ru-RU" smtClean="0"/>
              <a:pPr>
                <a:defRPr/>
              </a:pPr>
              <a:t>12</a:t>
            </a:fld>
            <a:endParaRPr lang="ru-RU"/>
          </a:p>
        </p:txBody>
      </p:sp>
      <p:sp>
        <p:nvSpPr>
          <p:cNvPr id="6" name="TextBox 5"/>
          <p:cNvSpPr txBox="1"/>
          <p:nvPr/>
        </p:nvSpPr>
        <p:spPr>
          <a:xfrm>
            <a:off x="1524000" y="5867400"/>
            <a:ext cx="6553200" cy="369332"/>
          </a:xfrm>
          <a:prstGeom prst="rect">
            <a:avLst/>
          </a:prstGeom>
          <a:noFill/>
        </p:spPr>
        <p:txBody>
          <a:bodyPr wrap="square" rtlCol="0">
            <a:spAutoFit/>
          </a:bodyPr>
          <a:lstStyle/>
          <a:p>
            <a:r>
              <a:rPr lang="ru-RU" dirty="0" smtClean="0">
                <a:solidFill>
                  <a:schemeClr val="bg1"/>
                </a:solidFill>
              </a:rPr>
              <a:t>Как добиться успеха в бизнесе ч. 2</a:t>
            </a:r>
            <a:endParaRPr lang="ru-RU" dirty="0">
              <a:solidFill>
                <a:schemeClr val="bg1"/>
              </a:solidFill>
            </a:endParaRPr>
          </a:p>
        </p:txBody>
      </p:sp>
      <p:graphicFrame>
        <p:nvGraphicFramePr>
          <p:cNvPr id="7" name="Схема 6"/>
          <p:cNvGraphicFramePr/>
          <p:nvPr/>
        </p:nvGraphicFramePr>
        <p:xfrm>
          <a:off x="0" y="228600"/>
          <a:ext cx="9144000" cy="5791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spd="slow">
    <p:checke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3"/>
          <p:cNvSpPr>
            <a:spLocks noGrp="1"/>
          </p:cNvSpPr>
          <p:nvPr>
            <p:ph type="sldNum" sz="quarter" idx="15"/>
          </p:nvPr>
        </p:nvSpPr>
        <p:spPr/>
        <p:txBody>
          <a:bodyPr/>
          <a:lstStyle/>
          <a:p>
            <a:pPr>
              <a:defRPr/>
            </a:pPr>
            <a:fld id="{4B1583A4-C928-4293-8DCB-D06326876D04}" type="slidenum">
              <a:rPr lang="ru-RU" smtClean="0"/>
              <a:pPr>
                <a:defRPr/>
              </a:pPr>
              <a:t>13</a:t>
            </a:fld>
            <a:endParaRPr lang="ru-RU"/>
          </a:p>
        </p:txBody>
      </p:sp>
      <p:sp>
        <p:nvSpPr>
          <p:cNvPr id="5" name="Заголовок 4"/>
          <p:cNvSpPr>
            <a:spLocks noGrp="1"/>
          </p:cNvSpPr>
          <p:nvPr>
            <p:ph type="title"/>
          </p:nvPr>
        </p:nvSpPr>
        <p:spPr>
          <a:xfrm>
            <a:off x="304800" y="5638800"/>
            <a:ext cx="8229600" cy="1219200"/>
          </a:xfrm>
        </p:spPr>
        <p:txBody>
          <a:bodyPr>
            <a:normAutofit/>
          </a:bodyPr>
          <a:lstStyle/>
          <a:p>
            <a:pPr algn="ctr"/>
            <a:r>
              <a:rPr lang="ru-RU" sz="1800" dirty="0" smtClean="0">
                <a:solidFill>
                  <a:schemeClr val="bg1"/>
                </a:solidFill>
              </a:rPr>
              <a:t>Алгоритм поиска инновационных идей</a:t>
            </a:r>
            <a:endParaRPr lang="ru-RU" sz="1800" dirty="0">
              <a:solidFill>
                <a:schemeClr val="bg1"/>
              </a:solidFill>
            </a:endParaRPr>
          </a:p>
        </p:txBody>
      </p:sp>
      <p:graphicFrame>
        <p:nvGraphicFramePr>
          <p:cNvPr id="6" name="Схема 5"/>
          <p:cNvGraphicFramePr/>
          <p:nvPr/>
        </p:nvGraphicFramePr>
        <p:xfrm>
          <a:off x="0" y="0"/>
          <a:ext cx="9144000" cy="6553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spd="slow">
    <p:checke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Таблица 5"/>
          <p:cNvGraphicFramePr>
            <a:graphicFrameLocks noGrp="1"/>
          </p:cNvGraphicFramePr>
          <p:nvPr/>
        </p:nvGraphicFramePr>
        <p:xfrm>
          <a:off x="381000" y="304800"/>
          <a:ext cx="8382000" cy="5341704"/>
        </p:xfrm>
        <a:graphic>
          <a:graphicData uri="http://schemas.openxmlformats.org/drawingml/2006/table">
            <a:tbl>
              <a:tblPr/>
              <a:tblGrid>
                <a:gridCol w="2933700"/>
                <a:gridCol w="5448300"/>
              </a:tblGrid>
              <a:tr h="504048">
                <a:tc>
                  <a:txBody>
                    <a:bodyPr/>
                    <a:lstStyle/>
                    <a:p>
                      <a:pPr>
                        <a:lnSpc>
                          <a:spcPct val="115000"/>
                        </a:lnSpc>
                        <a:spcBef>
                          <a:spcPts val="625"/>
                        </a:spcBef>
                        <a:spcAft>
                          <a:spcPts val="625"/>
                        </a:spcAft>
                      </a:pPr>
                      <a:r>
                        <a:rPr lang="ru-RU" sz="900" i="1" dirty="0">
                          <a:solidFill>
                            <a:schemeClr val="bg1"/>
                          </a:solidFill>
                          <a:latin typeface="Arial"/>
                          <a:ea typeface="Times New Roman"/>
                          <a:cs typeface="Times New Roman"/>
                        </a:rPr>
                        <a:t>Изучение продукции</a:t>
                      </a:r>
                      <a:endParaRPr lang="ru-RU" sz="900" dirty="0">
                        <a:solidFill>
                          <a:schemeClr val="bg1"/>
                        </a:solidFill>
                        <a:latin typeface="Calibri"/>
                        <a:ea typeface="Calibri"/>
                        <a:cs typeface="Times New Roman"/>
                      </a:endParaRPr>
                    </a:p>
                  </a:txBody>
                  <a:tcPr marL="21264" marR="21264" marT="21264" marB="2126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Bef>
                          <a:spcPts val="625"/>
                        </a:spcBef>
                        <a:spcAft>
                          <a:spcPts val="625"/>
                        </a:spcAft>
                      </a:pPr>
                      <a:r>
                        <a:rPr lang="ru-RU" sz="900" dirty="0">
                          <a:solidFill>
                            <a:schemeClr val="bg1"/>
                          </a:solidFill>
                          <a:latin typeface="Arial"/>
                          <a:ea typeface="Times New Roman"/>
                          <a:cs typeface="Times New Roman"/>
                        </a:rPr>
                        <a:t>Какую продукцию и с какими потребительскими свойствами выпускать? Какую продукцию необходимо улучшить, а какую снять с производства? Как проводить пробный маркетинг?</a:t>
                      </a:r>
                      <a:endParaRPr lang="ru-RU" sz="900" dirty="0">
                        <a:solidFill>
                          <a:schemeClr val="bg1"/>
                        </a:solidFill>
                        <a:latin typeface="Calibri"/>
                        <a:ea typeface="Calibri"/>
                        <a:cs typeface="Times New Roman"/>
                      </a:endParaRPr>
                    </a:p>
                  </a:txBody>
                  <a:tcPr marL="21264" marR="21264" marT="21264" marB="2126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r>
              <a:tr h="504048">
                <a:tc>
                  <a:txBody>
                    <a:bodyPr/>
                    <a:lstStyle/>
                    <a:p>
                      <a:pPr>
                        <a:lnSpc>
                          <a:spcPct val="115000"/>
                        </a:lnSpc>
                        <a:spcBef>
                          <a:spcPts val="625"/>
                        </a:spcBef>
                        <a:spcAft>
                          <a:spcPts val="625"/>
                        </a:spcAft>
                      </a:pPr>
                      <a:r>
                        <a:rPr lang="ru-RU" sz="900" i="1" dirty="0">
                          <a:solidFill>
                            <a:schemeClr val="bg1"/>
                          </a:solidFill>
                          <a:latin typeface="Arial"/>
                          <a:ea typeface="Times New Roman"/>
                          <a:cs typeface="Times New Roman"/>
                        </a:rPr>
                        <a:t>Изучение Потребителей</a:t>
                      </a:r>
                      <a:endParaRPr lang="ru-RU" sz="900" dirty="0">
                        <a:solidFill>
                          <a:schemeClr val="bg1"/>
                        </a:solidFill>
                        <a:latin typeface="Calibri"/>
                        <a:ea typeface="Calibri"/>
                        <a:cs typeface="Times New Roman"/>
                      </a:endParaRPr>
                    </a:p>
                  </a:txBody>
                  <a:tcPr marL="21264" marR="21264" marT="21264" marB="2126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Bef>
                          <a:spcPts val="625"/>
                        </a:spcBef>
                        <a:spcAft>
                          <a:spcPts val="625"/>
                        </a:spcAft>
                      </a:pPr>
                      <a:r>
                        <a:rPr lang="ru-RU" sz="900" dirty="0">
                          <a:solidFill>
                            <a:schemeClr val="bg1"/>
                          </a:solidFill>
                          <a:latin typeface="Arial"/>
                          <a:ea typeface="Times New Roman"/>
                          <a:cs typeface="Times New Roman"/>
                        </a:rPr>
                        <a:t>Составление социально-демографического портрета Потребителя, выявление возможных мотивов приобретения или отказа в приобретении продукции.</a:t>
                      </a:r>
                      <a:endParaRPr lang="ru-RU" sz="900" dirty="0">
                        <a:solidFill>
                          <a:schemeClr val="bg1"/>
                        </a:solidFill>
                        <a:latin typeface="Calibri"/>
                        <a:ea typeface="Calibri"/>
                        <a:cs typeface="Times New Roman"/>
                      </a:endParaRPr>
                    </a:p>
                  </a:txBody>
                  <a:tcPr marL="21264" marR="21264" marT="21264" marB="2126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r>
              <a:tr h="504048">
                <a:tc>
                  <a:txBody>
                    <a:bodyPr/>
                    <a:lstStyle/>
                    <a:p>
                      <a:pPr>
                        <a:lnSpc>
                          <a:spcPct val="115000"/>
                        </a:lnSpc>
                        <a:spcBef>
                          <a:spcPts val="625"/>
                        </a:spcBef>
                        <a:spcAft>
                          <a:spcPts val="625"/>
                        </a:spcAft>
                      </a:pPr>
                      <a:r>
                        <a:rPr lang="ru-RU" sz="900" i="1">
                          <a:solidFill>
                            <a:schemeClr val="bg1"/>
                          </a:solidFill>
                          <a:latin typeface="Arial"/>
                          <a:ea typeface="Times New Roman"/>
                          <a:cs typeface="Times New Roman"/>
                        </a:rPr>
                        <a:t>Изучение ценовой политики</a:t>
                      </a:r>
                      <a:endParaRPr lang="ru-RU" sz="900">
                        <a:solidFill>
                          <a:schemeClr val="bg1"/>
                        </a:solidFill>
                        <a:latin typeface="Calibri"/>
                        <a:ea typeface="Calibri"/>
                        <a:cs typeface="Times New Roman"/>
                      </a:endParaRPr>
                    </a:p>
                  </a:txBody>
                  <a:tcPr marL="21264" marR="21264" marT="21264" marB="2126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Bef>
                          <a:spcPts val="625"/>
                        </a:spcBef>
                        <a:spcAft>
                          <a:spcPts val="625"/>
                        </a:spcAft>
                      </a:pPr>
                      <a:r>
                        <a:rPr lang="ru-RU" sz="900" dirty="0">
                          <a:solidFill>
                            <a:schemeClr val="bg1"/>
                          </a:solidFill>
                          <a:latin typeface="Arial"/>
                          <a:ea typeface="Times New Roman"/>
                          <a:cs typeface="Times New Roman"/>
                        </a:rPr>
                        <a:t>Какую цену установить на продукцию? Какую ценовую политику проводить в отношении Потребителей, дилеров и дистрибьюторов?</a:t>
                      </a:r>
                      <a:endParaRPr lang="ru-RU" sz="900" dirty="0">
                        <a:solidFill>
                          <a:schemeClr val="bg1"/>
                        </a:solidFill>
                        <a:latin typeface="Calibri"/>
                        <a:ea typeface="Calibri"/>
                        <a:cs typeface="Times New Roman"/>
                      </a:endParaRPr>
                    </a:p>
                  </a:txBody>
                  <a:tcPr marL="21264" marR="21264" marT="21264" marB="2126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r>
              <a:tr h="504048">
                <a:tc>
                  <a:txBody>
                    <a:bodyPr/>
                    <a:lstStyle/>
                    <a:p>
                      <a:pPr>
                        <a:lnSpc>
                          <a:spcPct val="115000"/>
                        </a:lnSpc>
                        <a:spcBef>
                          <a:spcPts val="625"/>
                        </a:spcBef>
                        <a:spcAft>
                          <a:spcPts val="625"/>
                        </a:spcAft>
                      </a:pPr>
                      <a:r>
                        <a:rPr lang="ru-RU" sz="900" i="1">
                          <a:solidFill>
                            <a:schemeClr val="bg1"/>
                          </a:solidFill>
                          <a:latin typeface="Arial"/>
                          <a:ea typeface="Times New Roman"/>
                          <a:cs typeface="Times New Roman"/>
                        </a:rPr>
                        <a:t>Изучение организации товародвижения</a:t>
                      </a:r>
                      <a:endParaRPr lang="ru-RU" sz="900">
                        <a:solidFill>
                          <a:schemeClr val="bg1"/>
                        </a:solidFill>
                        <a:latin typeface="Calibri"/>
                        <a:ea typeface="Calibri"/>
                        <a:cs typeface="Times New Roman"/>
                      </a:endParaRPr>
                    </a:p>
                  </a:txBody>
                  <a:tcPr marL="21264" marR="21264" marT="21264" marB="2126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Bef>
                          <a:spcPts val="625"/>
                        </a:spcBef>
                        <a:spcAft>
                          <a:spcPts val="625"/>
                        </a:spcAft>
                      </a:pPr>
                      <a:r>
                        <a:rPr lang="ru-RU" sz="900" dirty="0">
                          <a:solidFill>
                            <a:schemeClr val="bg1"/>
                          </a:solidFill>
                          <a:latin typeface="Arial"/>
                          <a:ea typeface="Times New Roman"/>
                          <a:cs typeface="Times New Roman"/>
                        </a:rPr>
                        <a:t>Какую сбытовую политику проводить? Как организовать/развивать свою собственную дилерскую и агентскую сеть?</a:t>
                      </a:r>
                      <a:endParaRPr lang="ru-RU" sz="900" dirty="0">
                        <a:solidFill>
                          <a:schemeClr val="bg1"/>
                        </a:solidFill>
                        <a:latin typeface="Calibri"/>
                        <a:ea typeface="Calibri"/>
                        <a:cs typeface="Times New Roman"/>
                      </a:endParaRPr>
                    </a:p>
                  </a:txBody>
                  <a:tcPr marL="21264" marR="21264" marT="21264" marB="2126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r>
              <a:tr h="504048">
                <a:tc>
                  <a:txBody>
                    <a:bodyPr/>
                    <a:lstStyle/>
                    <a:p>
                      <a:pPr>
                        <a:lnSpc>
                          <a:spcPct val="115000"/>
                        </a:lnSpc>
                        <a:spcBef>
                          <a:spcPts val="625"/>
                        </a:spcBef>
                        <a:spcAft>
                          <a:spcPts val="625"/>
                        </a:spcAft>
                      </a:pPr>
                      <a:r>
                        <a:rPr lang="ru-RU" sz="900" i="1">
                          <a:solidFill>
                            <a:schemeClr val="bg1"/>
                          </a:solidFill>
                          <a:latin typeface="Arial"/>
                          <a:ea typeface="Times New Roman"/>
                          <a:cs typeface="Times New Roman"/>
                        </a:rPr>
                        <a:t>Изучение рекламной политики</a:t>
                      </a:r>
                      <a:endParaRPr lang="ru-RU" sz="900">
                        <a:solidFill>
                          <a:schemeClr val="bg1"/>
                        </a:solidFill>
                        <a:latin typeface="Calibri"/>
                        <a:ea typeface="Calibri"/>
                        <a:cs typeface="Times New Roman"/>
                      </a:endParaRPr>
                    </a:p>
                  </a:txBody>
                  <a:tcPr marL="21264" marR="21264" marT="21264" marB="2126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Bef>
                          <a:spcPts val="625"/>
                        </a:spcBef>
                        <a:spcAft>
                          <a:spcPts val="625"/>
                        </a:spcAft>
                      </a:pPr>
                      <a:r>
                        <a:rPr lang="ru-RU" sz="900" dirty="0">
                          <a:solidFill>
                            <a:schemeClr val="bg1"/>
                          </a:solidFill>
                          <a:latin typeface="Arial"/>
                          <a:ea typeface="Times New Roman"/>
                          <a:cs typeface="Times New Roman"/>
                        </a:rPr>
                        <a:t>Какую рекламную политику выбрать и какова должна быть смета расходов на её проведение? Как оценить эффективность осуществленных рекламных акций?</a:t>
                      </a:r>
                      <a:endParaRPr lang="ru-RU" sz="900" dirty="0">
                        <a:solidFill>
                          <a:schemeClr val="bg1"/>
                        </a:solidFill>
                        <a:latin typeface="Calibri"/>
                        <a:ea typeface="Calibri"/>
                        <a:cs typeface="Times New Roman"/>
                      </a:endParaRPr>
                    </a:p>
                  </a:txBody>
                  <a:tcPr marL="21264" marR="21264" marT="21264" marB="2126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r>
              <a:tr h="353435">
                <a:tc>
                  <a:txBody>
                    <a:bodyPr/>
                    <a:lstStyle/>
                    <a:p>
                      <a:pPr>
                        <a:lnSpc>
                          <a:spcPct val="115000"/>
                        </a:lnSpc>
                        <a:spcBef>
                          <a:spcPts val="625"/>
                        </a:spcBef>
                        <a:spcAft>
                          <a:spcPts val="625"/>
                        </a:spcAft>
                      </a:pPr>
                      <a:r>
                        <a:rPr lang="ru-RU" sz="900" i="1">
                          <a:solidFill>
                            <a:schemeClr val="bg1"/>
                          </a:solidFill>
                          <a:latin typeface="Arial"/>
                          <a:ea typeface="Times New Roman"/>
                          <a:cs typeface="Times New Roman"/>
                        </a:rPr>
                        <a:t>Изучение имиджа предприятия</a:t>
                      </a:r>
                      <a:endParaRPr lang="ru-RU" sz="900">
                        <a:solidFill>
                          <a:schemeClr val="bg1"/>
                        </a:solidFill>
                        <a:latin typeface="Calibri"/>
                        <a:ea typeface="Calibri"/>
                        <a:cs typeface="Times New Roman"/>
                      </a:endParaRPr>
                    </a:p>
                  </a:txBody>
                  <a:tcPr marL="21264" marR="21264" marT="21264" marB="2126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Bef>
                          <a:spcPts val="625"/>
                        </a:spcBef>
                        <a:spcAft>
                          <a:spcPts val="625"/>
                        </a:spcAft>
                      </a:pPr>
                      <a:r>
                        <a:rPr lang="ru-RU" sz="900" dirty="0">
                          <a:solidFill>
                            <a:schemeClr val="bg1"/>
                          </a:solidFill>
                          <a:latin typeface="Arial"/>
                          <a:ea typeface="Times New Roman"/>
                          <a:cs typeface="Times New Roman"/>
                        </a:rPr>
                        <a:t>Как создать корпоративный стиль на предприятии? Как сформировать/скорректировать имидж предприятия?</a:t>
                      </a:r>
                      <a:endParaRPr lang="ru-RU" sz="900" dirty="0">
                        <a:solidFill>
                          <a:schemeClr val="bg1"/>
                        </a:solidFill>
                        <a:latin typeface="Calibri"/>
                        <a:ea typeface="Calibri"/>
                        <a:cs typeface="Times New Roman"/>
                      </a:endParaRPr>
                    </a:p>
                  </a:txBody>
                  <a:tcPr marL="21264" marR="21264" marT="21264" marB="2126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r>
              <a:tr h="805273">
                <a:tc>
                  <a:txBody>
                    <a:bodyPr/>
                    <a:lstStyle/>
                    <a:p>
                      <a:pPr>
                        <a:lnSpc>
                          <a:spcPct val="115000"/>
                        </a:lnSpc>
                        <a:spcBef>
                          <a:spcPts val="625"/>
                        </a:spcBef>
                        <a:spcAft>
                          <a:spcPts val="625"/>
                        </a:spcAft>
                      </a:pPr>
                      <a:r>
                        <a:rPr lang="ru-RU" sz="900" i="1">
                          <a:solidFill>
                            <a:schemeClr val="bg1"/>
                          </a:solidFill>
                          <a:latin typeface="Arial"/>
                          <a:ea typeface="Times New Roman"/>
                          <a:cs typeface="Times New Roman"/>
                        </a:rPr>
                        <a:t>Изучение организации работ по маркетингу на предприятии</a:t>
                      </a:r>
                      <a:endParaRPr lang="ru-RU" sz="900">
                        <a:solidFill>
                          <a:schemeClr val="bg1"/>
                        </a:solidFill>
                        <a:latin typeface="Calibri"/>
                        <a:ea typeface="Calibri"/>
                        <a:cs typeface="Times New Roman"/>
                      </a:endParaRPr>
                    </a:p>
                  </a:txBody>
                  <a:tcPr marL="21264" marR="21264" marT="21264" marB="2126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Bef>
                          <a:spcPts val="625"/>
                        </a:spcBef>
                        <a:spcAft>
                          <a:spcPts val="625"/>
                        </a:spcAft>
                      </a:pPr>
                      <a:r>
                        <a:rPr lang="ru-RU" sz="900" dirty="0">
                          <a:solidFill>
                            <a:schemeClr val="bg1"/>
                          </a:solidFill>
                          <a:latin typeface="Arial"/>
                          <a:ea typeface="Times New Roman"/>
                          <a:cs typeface="Times New Roman"/>
                        </a:rPr>
                        <a:t>Распределять ли исследовательские функции по различным производственным отделам или сконцентрировать их в одном месте? Как спроектировать систему рыночной информации и информации по Потребителям и конкурентам?</a:t>
                      </a:r>
                      <a:endParaRPr lang="ru-RU" sz="900" dirty="0">
                        <a:solidFill>
                          <a:schemeClr val="bg1"/>
                        </a:solidFill>
                        <a:latin typeface="Calibri"/>
                        <a:ea typeface="Calibri"/>
                        <a:cs typeface="Times New Roman"/>
                      </a:endParaRPr>
                    </a:p>
                  </a:txBody>
                  <a:tcPr marL="21264" marR="21264" marT="21264" marB="2126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r>
              <a:tr h="504048">
                <a:tc>
                  <a:txBody>
                    <a:bodyPr/>
                    <a:lstStyle/>
                    <a:p>
                      <a:pPr>
                        <a:lnSpc>
                          <a:spcPct val="115000"/>
                        </a:lnSpc>
                        <a:spcBef>
                          <a:spcPts val="625"/>
                        </a:spcBef>
                        <a:spcAft>
                          <a:spcPts val="625"/>
                        </a:spcAft>
                      </a:pPr>
                      <a:r>
                        <a:rPr lang="ru-RU" sz="900" i="1">
                          <a:solidFill>
                            <a:schemeClr val="bg1"/>
                          </a:solidFill>
                          <a:latin typeface="Arial"/>
                          <a:ea typeface="Times New Roman"/>
                          <a:cs typeface="Times New Roman"/>
                        </a:rPr>
                        <a:t>Изучение новых направлений деятельности</a:t>
                      </a:r>
                      <a:endParaRPr lang="ru-RU" sz="900">
                        <a:solidFill>
                          <a:schemeClr val="bg1"/>
                        </a:solidFill>
                        <a:latin typeface="Calibri"/>
                        <a:ea typeface="Calibri"/>
                        <a:cs typeface="Times New Roman"/>
                      </a:endParaRPr>
                    </a:p>
                  </a:txBody>
                  <a:tcPr marL="21264" marR="21264" marT="21264" marB="2126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Bef>
                          <a:spcPts val="625"/>
                        </a:spcBef>
                        <a:spcAft>
                          <a:spcPts val="625"/>
                        </a:spcAft>
                      </a:pPr>
                      <a:r>
                        <a:rPr lang="ru-RU" sz="900" dirty="0">
                          <a:solidFill>
                            <a:schemeClr val="bg1"/>
                          </a:solidFill>
                          <a:latin typeface="Arial"/>
                          <a:ea typeface="Times New Roman"/>
                          <a:cs typeface="Times New Roman"/>
                        </a:rPr>
                        <a:t>Осваивать ли новые сферы деятельности? Какие методики разработки стратегий по освоению новых рынков и обеспечения маркетинговыми ресурсами использовать?</a:t>
                      </a:r>
                      <a:endParaRPr lang="ru-RU" sz="900" dirty="0">
                        <a:solidFill>
                          <a:schemeClr val="bg1"/>
                        </a:solidFill>
                        <a:latin typeface="Calibri"/>
                        <a:ea typeface="Calibri"/>
                        <a:cs typeface="Times New Roman"/>
                      </a:endParaRPr>
                    </a:p>
                  </a:txBody>
                  <a:tcPr marL="21264" marR="21264" marT="21264" marB="2126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r>
              <a:tr h="504048">
                <a:tc>
                  <a:txBody>
                    <a:bodyPr/>
                    <a:lstStyle/>
                    <a:p>
                      <a:pPr>
                        <a:lnSpc>
                          <a:spcPct val="115000"/>
                        </a:lnSpc>
                        <a:spcBef>
                          <a:spcPts val="625"/>
                        </a:spcBef>
                        <a:spcAft>
                          <a:spcPts val="625"/>
                        </a:spcAft>
                      </a:pPr>
                      <a:r>
                        <a:rPr lang="ru-RU" sz="900" i="1">
                          <a:solidFill>
                            <a:schemeClr val="bg1"/>
                          </a:solidFill>
                          <a:latin typeface="Arial"/>
                          <a:ea typeface="Times New Roman"/>
                          <a:cs typeface="Times New Roman"/>
                        </a:rPr>
                        <a:t>Изучение направлений глобальной стратегии</a:t>
                      </a:r>
                      <a:endParaRPr lang="ru-RU" sz="900">
                        <a:solidFill>
                          <a:schemeClr val="bg1"/>
                        </a:solidFill>
                        <a:latin typeface="Calibri"/>
                        <a:ea typeface="Calibri"/>
                        <a:cs typeface="Times New Roman"/>
                      </a:endParaRPr>
                    </a:p>
                  </a:txBody>
                  <a:tcPr marL="21264" marR="21264" marT="21264" marB="2126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Bef>
                          <a:spcPts val="625"/>
                        </a:spcBef>
                        <a:spcAft>
                          <a:spcPts val="625"/>
                        </a:spcAft>
                      </a:pPr>
                      <a:r>
                        <a:rPr lang="ru-RU" sz="900" dirty="0">
                          <a:solidFill>
                            <a:schemeClr val="bg1"/>
                          </a:solidFill>
                          <a:latin typeface="Arial"/>
                          <a:ea typeface="Times New Roman"/>
                          <a:cs typeface="Times New Roman"/>
                        </a:rPr>
                        <a:t>Каковы должны быть исследовательская и политика в отношении культурного и ценностного мировоззрения, структуры обращения и системы товародвижения, кадров?</a:t>
                      </a:r>
                      <a:endParaRPr lang="ru-RU" sz="900" dirty="0">
                        <a:solidFill>
                          <a:schemeClr val="bg1"/>
                        </a:solidFill>
                        <a:latin typeface="Calibri"/>
                        <a:ea typeface="Calibri"/>
                        <a:cs typeface="Times New Roman"/>
                      </a:endParaRPr>
                    </a:p>
                  </a:txBody>
                  <a:tcPr marL="21264" marR="21264" marT="21264" marB="2126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r>
              <a:tr h="654660">
                <a:tc>
                  <a:txBody>
                    <a:bodyPr/>
                    <a:lstStyle/>
                    <a:p>
                      <a:pPr>
                        <a:lnSpc>
                          <a:spcPct val="115000"/>
                        </a:lnSpc>
                        <a:spcBef>
                          <a:spcPts val="625"/>
                        </a:spcBef>
                        <a:spcAft>
                          <a:spcPts val="625"/>
                        </a:spcAft>
                      </a:pPr>
                      <a:r>
                        <a:rPr lang="ru-RU" sz="900" i="1">
                          <a:solidFill>
                            <a:schemeClr val="bg1"/>
                          </a:solidFill>
                          <a:latin typeface="Arial"/>
                          <a:ea typeface="Times New Roman"/>
                          <a:cs typeface="Times New Roman"/>
                        </a:rPr>
                        <a:t>Изучение направлений управленческой стратегии</a:t>
                      </a:r>
                      <a:endParaRPr lang="ru-RU" sz="900">
                        <a:solidFill>
                          <a:schemeClr val="bg1"/>
                        </a:solidFill>
                        <a:latin typeface="Calibri"/>
                        <a:ea typeface="Calibri"/>
                        <a:cs typeface="Times New Roman"/>
                      </a:endParaRPr>
                    </a:p>
                  </a:txBody>
                  <a:tcPr marL="21264" marR="21264" marT="21264" marB="2126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Bef>
                          <a:spcPts val="625"/>
                        </a:spcBef>
                        <a:spcAft>
                          <a:spcPts val="625"/>
                        </a:spcAft>
                      </a:pPr>
                      <a:r>
                        <a:rPr lang="ru-RU" sz="900" dirty="0">
                          <a:solidFill>
                            <a:schemeClr val="bg1"/>
                          </a:solidFill>
                          <a:latin typeface="Arial"/>
                          <a:ea typeface="Times New Roman"/>
                          <a:cs typeface="Times New Roman"/>
                        </a:rPr>
                        <a:t>Как распределять управленческие ресурсы? Как вырабатывать технологическую стратегию? Как сегментировать рынок, организовать учёт и прогноз запросов Потребителей и их жизненных ценностей?</a:t>
                      </a:r>
                      <a:endParaRPr lang="ru-RU" sz="900" dirty="0">
                        <a:solidFill>
                          <a:schemeClr val="bg1"/>
                        </a:solidFill>
                        <a:latin typeface="Calibri"/>
                        <a:ea typeface="Calibri"/>
                        <a:cs typeface="Times New Roman"/>
                      </a:endParaRPr>
                    </a:p>
                  </a:txBody>
                  <a:tcPr marL="21264" marR="21264" marT="21264" marB="2126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r>
            </a:tbl>
          </a:graphicData>
        </a:graphic>
      </p:graphicFrame>
      <p:sp>
        <p:nvSpPr>
          <p:cNvPr id="4" name="Номер слайда 3"/>
          <p:cNvSpPr>
            <a:spLocks noGrp="1"/>
          </p:cNvSpPr>
          <p:nvPr>
            <p:ph type="sldNum" sz="quarter" idx="15"/>
          </p:nvPr>
        </p:nvSpPr>
        <p:spPr/>
        <p:txBody>
          <a:bodyPr/>
          <a:lstStyle/>
          <a:p>
            <a:pPr>
              <a:defRPr/>
            </a:pPr>
            <a:fld id="{4B1583A4-C928-4293-8DCB-D06326876D04}" type="slidenum">
              <a:rPr lang="ru-RU" smtClean="0"/>
              <a:pPr>
                <a:defRPr/>
              </a:pPr>
              <a:t>14</a:t>
            </a:fld>
            <a:endParaRPr lang="ru-RU"/>
          </a:p>
        </p:txBody>
      </p:sp>
      <p:sp>
        <p:nvSpPr>
          <p:cNvPr id="5" name="Заголовок 4"/>
          <p:cNvSpPr>
            <a:spLocks noGrp="1"/>
          </p:cNvSpPr>
          <p:nvPr>
            <p:ph type="title"/>
          </p:nvPr>
        </p:nvSpPr>
        <p:spPr>
          <a:xfrm>
            <a:off x="609600" y="5410200"/>
            <a:ext cx="8229600" cy="1219200"/>
          </a:xfrm>
        </p:spPr>
        <p:txBody>
          <a:bodyPr/>
          <a:lstStyle/>
          <a:p>
            <a:r>
              <a:rPr lang="ru-RU" dirty="0" smtClean="0"/>
              <a:t>Цели и задачи изучения рынка</a:t>
            </a:r>
            <a:endParaRPr lang="ru-RU" dirty="0"/>
          </a:p>
        </p:txBody>
      </p:sp>
    </p:spTree>
  </p:cSld>
  <p:clrMapOvr>
    <a:masterClrMapping/>
  </p:clrMapOvr>
  <p:transition spd="slow">
    <p:checke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3"/>
          <p:cNvSpPr>
            <a:spLocks noGrp="1"/>
          </p:cNvSpPr>
          <p:nvPr>
            <p:ph type="sldNum" sz="quarter" idx="15"/>
          </p:nvPr>
        </p:nvSpPr>
        <p:spPr/>
        <p:txBody>
          <a:bodyPr/>
          <a:lstStyle/>
          <a:p>
            <a:pPr>
              <a:defRPr/>
            </a:pPr>
            <a:fld id="{4B1583A4-C928-4293-8DCB-D06326876D04}" type="slidenum">
              <a:rPr lang="ru-RU" smtClean="0"/>
              <a:pPr>
                <a:defRPr/>
              </a:pPr>
              <a:t>15</a:t>
            </a:fld>
            <a:endParaRPr lang="ru-RU"/>
          </a:p>
        </p:txBody>
      </p:sp>
      <p:graphicFrame>
        <p:nvGraphicFramePr>
          <p:cNvPr id="6" name="Таблица 5"/>
          <p:cNvGraphicFramePr>
            <a:graphicFrameLocks noGrp="1"/>
          </p:cNvGraphicFramePr>
          <p:nvPr>
            <p:extLst>
              <p:ext uri="{D42A27DB-BD31-4B8C-83A1-F6EECF244321}">
                <p14:modId xmlns:p14="http://schemas.microsoft.com/office/powerpoint/2010/main" xmlns="" val="470535518"/>
              </p:ext>
            </p:extLst>
          </p:nvPr>
        </p:nvGraphicFramePr>
        <p:xfrm>
          <a:off x="611560" y="1124744"/>
          <a:ext cx="7920880" cy="4512988"/>
        </p:xfrm>
        <a:graphic>
          <a:graphicData uri="http://schemas.openxmlformats.org/drawingml/2006/table">
            <a:tbl>
              <a:tblPr/>
              <a:tblGrid>
                <a:gridCol w="3718449"/>
                <a:gridCol w="1552020"/>
                <a:gridCol w="2650411"/>
              </a:tblGrid>
              <a:tr h="600012">
                <a:tc>
                  <a:txBody>
                    <a:bodyPr/>
                    <a:lstStyle/>
                    <a:p>
                      <a:pPr algn="ctr">
                        <a:spcAft>
                          <a:spcPts val="0"/>
                        </a:spcAft>
                      </a:pPr>
                      <a:r>
                        <a:rPr lang="ru-RU" sz="1400" b="1" dirty="0">
                          <a:effectLst/>
                          <a:latin typeface="Times New Roman"/>
                          <a:ea typeface="Times New Roman"/>
                        </a:rPr>
                        <a:t>Ключевые вопросы</a:t>
                      </a:r>
                      <a:endParaRPr lang="ru-RU" sz="1400" dirty="0">
                        <a:effectLst/>
                        <a:latin typeface="Times New Roman"/>
                        <a:ea typeface="Times New Roman"/>
                      </a:endParaRPr>
                    </a:p>
                  </a:txBody>
                  <a:tcPr marL="34925" marR="34925" marT="34925" marB="349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ru-RU" sz="1400" b="1">
                          <a:effectLst/>
                          <a:latin typeface="Times New Roman"/>
                          <a:ea typeface="Times New Roman"/>
                        </a:rPr>
                        <a:t>Комментарии к процедурам</a:t>
                      </a:r>
                      <a:endParaRPr lang="ru-RU" sz="1400">
                        <a:effectLst/>
                        <a:latin typeface="Times New Roman"/>
                        <a:ea typeface="Times New Roman"/>
                      </a:endParaRPr>
                    </a:p>
                  </a:txBody>
                  <a:tcPr marL="34925" marR="34925" marT="34925" marB="349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ru-RU" sz="1400" b="1">
                          <a:effectLst/>
                          <a:latin typeface="Times New Roman"/>
                          <a:ea typeface="Times New Roman"/>
                        </a:rPr>
                        <a:t>Ожидаемый результат</a:t>
                      </a:r>
                      <a:endParaRPr lang="ru-RU" sz="1400">
                        <a:effectLst/>
                        <a:latin typeface="Times New Roman"/>
                        <a:ea typeface="Times New Roman"/>
                      </a:endParaRPr>
                    </a:p>
                  </a:txBody>
                  <a:tcPr marL="34925" marR="34925" marT="34925" marB="349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00012">
                <a:tc>
                  <a:txBody>
                    <a:bodyPr/>
                    <a:lstStyle/>
                    <a:p>
                      <a:pPr>
                        <a:spcAft>
                          <a:spcPts val="0"/>
                        </a:spcAft>
                      </a:pPr>
                      <a:r>
                        <a:rPr lang="ru-RU" sz="1400" dirty="0">
                          <a:effectLst/>
                          <a:latin typeface="Times New Roman"/>
                          <a:ea typeface="Times New Roman"/>
                        </a:rPr>
                        <a:t>1. Кто потребитель (заказчик) продукции/услуг?</a:t>
                      </a:r>
                    </a:p>
                  </a:txBody>
                  <a:tcPr marL="34925" marR="34925" marT="34925" marB="349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1400" dirty="0">
                          <a:effectLst/>
                          <a:latin typeface="Times New Roman"/>
                          <a:ea typeface="Times New Roman"/>
                        </a:rPr>
                        <a:t>Сегментация рынка</a:t>
                      </a:r>
                    </a:p>
                  </a:txBody>
                  <a:tcPr marL="34925" marR="34925" marT="34925" marB="349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1400">
                          <a:effectLst/>
                          <a:latin typeface="Times New Roman"/>
                          <a:ea typeface="Times New Roman"/>
                        </a:rPr>
                        <a:t>Определение целевого рынка и его сегментов</a:t>
                      </a:r>
                    </a:p>
                  </a:txBody>
                  <a:tcPr marL="34925" marR="34925" marT="34925" marB="349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32230">
                <a:tc>
                  <a:txBody>
                    <a:bodyPr/>
                    <a:lstStyle/>
                    <a:p>
                      <a:pPr>
                        <a:spcAft>
                          <a:spcPts val="0"/>
                        </a:spcAft>
                      </a:pPr>
                      <a:r>
                        <a:rPr lang="ru-RU" sz="1400">
                          <a:effectLst/>
                          <a:latin typeface="Times New Roman"/>
                          <a:ea typeface="Times New Roman"/>
                        </a:rPr>
                        <a:t>2. Каковы основные сегменты рынка? Какие потребители или группы являются наиболее привлекательными в финансовом отношении?</a:t>
                      </a:r>
                    </a:p>
                    <a:p>
                      <a:pPr>
                        <a:spcAft>
                          <a:spcPts val="0"/>
                        </a:spcAft>
                      </a:pPr>
                      <a:r>
                        <a:rPr lang="ru-RU" sz="1400">
                          <a:effectLst/>
                          <a:latin typeface="Times New Roman"/>
                          <a:ea typeface="Times New Roman"/>
                        </a:rPr>
                        <a:t>В каких сегментах рынка имеется устойчивый спрос на товар/услугу?</a:t>
                      </a:r>
                    </a:p>
                  </a:txBody>
                  <a:tcPr marL="34925" marR="34925" marT="34925" marB="349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1400" dirty="0">
                          <a:effectLst/>
                          <a:latin typeface="Times New Roman"/>
                          <a:ea typeface="Times New Roman"/>
                        </a:rPr>
                        <a:t>Выбор целевых сегментов</a:t>
                      </a:r>
                    </a:p>
                  </a:txBody>
                  <a:tcPr marL="34925" marR="34925" marT="34925" marB="349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1400">
                          <a:effectLst/>
                          <a:latin typeface="Times New Roman"/>
                          <a:ea typeface="Times New Roman"/>
                        </a:rPr>
                        <a:t>Определение наиболее привлекательных целевых сегментов</a:t>
                      </a:r>
                    </a:p>
                  </a:txBody>
                  <a:tcPr marL="34925" marR="34925" marT="34925" marB="349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88157">
                <a:tc>
                  <a:txBody>
                    <a:bodyPr/>
                    <a:lstStyle/>
                    <a:p>
                      <a:pPr>
                        <a:spcAft>
                          <a:spcPts val="0"/>
                        </a:spcAft>
                      </a:pPr>
                      <a:r>
                        <a:rPr lang="ru-RU" sz="1400">
                          <a:effectLst/>
                          <a:latin typeface="Times New Roman"/>
                          <a:ea typeface="Times New Roman"/>
                        </a:rPr>
                        <a:t>3. В чем заключаются товарные особенности целевых сегментов и их ассортиментное наполнение?</a:t>
                      </a:r>
                    </a:p>
                    <a:p>
                      <a:pPr>
                        <a:spcAft>
                          <a:spcPts val="0"/>
                        </a:spcAft>
                      </a:pPr>
                      <a:r>
                        <a:rPr lang="ru-RU" sz="1400">
                          <a:effectLst/>
                          <a:latin typeface="Times New Roman"/>
                          <a:ea typeface="Times New Roman"/>
                        </a:rPr>
                        <a:t>Как компания будет позиционировать свой товар?</a:t>
                      </a:r>
                    </a:p>
                  </a:txBody>
                  <a:tcPr marL="34925" marR="34925" marT="34925" marB="349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1400" dirty="0">
                          <a:effectLst/>
                          <a:latin typeface="Times New Roman"/>
                          <a:ea typeface="Times New Roman"/>
                        </a:rPr>
                        <a:t>Позиционирование</a:t>
                      </a:r>
                    </a:p>
                  </a:txBody>
                  <a:tcPr marL="34925" marR="34925" marT="34925" marB="349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1400" dirty="0">
                          <a:effectLst/>
                          <a:latin typeface="Times New Roman"/>
                          <a:ea typeface="Times New Roman"/>
                        </a:rPr>
                        <a:t>Выявление того, какие товары и на какие рынки будут поставляться</a:t>
                      </a:r>
                    </a:p>
                  </a:txBody>
                  <a:tcPr marL="34925" marR="34925" marT="34925" marB="349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44084">
                <a:tc>
                  <a:txBody>
                    <a:bodyPr/>
                    <a:lstStyle/>
                    <a:p>
                      <a:pPr>
                        <a:spcAft>
                          <a:spcPts val="0"/>
                        </a:spcAft>
                      </a:pPr>
                      <a:r>
                        <a:rPr lang="ru-RU" sz="1400">
                          <a:effectLst/>
                          <a:latin typeface="Times New Roman"/>
                          <a:ea typeface="Times New Roman"/>
                        </a:rPr>
                        <a:t>4. Каков спрос и оценка потенциала рынка в целом и по сегментам? Какие цены на рынке? Какую долю компания собирается занимать?</a:t>
                      </a:r>
                    </a:p>
                  </a:txBody>
                  <a:tcPr marL="34925" marR="34925" marT="34925" marB="349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1400">
                          <a:effectLst/>
                          <a:latin typeface="Times New Roman"/>
                          <a:ea typeface="Times New Roman"/>
                        </a:rPr>
                        <a:t>Анализ и оценка привлекательности рынка</a:t>
                      </a:r>
                    </a:p>
                  </a:txBody>
                  <a:tcPr marL="34925" marR="34925" marT="34925" marB="349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1400" dirty="0">
                          <a:effectLst/>
                          <a:latin typeface="Times New Roman"/>
                          <a:ea typeface="Times New Roman"/>
                        </a:rPr>
                        <a:t>Оценка спроса и потенциала рынка. Оценка доли рынка.</a:t>
                      </a:r>
                    </a:p>
                  </a:txBody>
                  <a:tcPr marL="34925" marR="34925" marT="34925" marB="349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7" name="Rectangle 1"/>
          <p:cNvSpPr>
            <a:spLocks noChangeArrowheads="1"/>
          </p:cNvSpPr>
          <p:nvPr/>
        </p:nvSpPr>
        <p:spPr bwMode="auto">
          <a:xfrm>
            <a:off x="1371600" y="5867400"/>
            <a:ext cx="5868658" cy="5847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431800"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43180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Перечень ключевых вопросов раздела «Анализ рынка сбыта».</a:t>
            </a:r>
            <a:endParaRPr kumimoji="0" lang="ru-RU" altLang="ru-RU" sz="600" b="0" i="0" u="none" strike="noStrike" cap="none" normalizeH="0" baseline="0" dirty="0" smtClean="0">
              <a:ln>
                <a:noFill/>
              </a:ln>
              <a:solidFill>
                <a:schemeClr val="tx1"/>
              </a:solidFill>
              <a:effectLst/>
              <a:latin typeface="Arial" pitchFamily="34" charset="0"/>
              <a:cs typeface="Arial" pitchFamily="34" charset="0"/>
            </a:endParaRPr>
          </a:p>
          <a:p>
            <a:pPr marL="0" marR="0" lvl="0" indent="431800" algn="ctr" defTabSz="914400" rtl="0" eaLnBrk="0" fontAlgn="base" latinLnBrk="0" hangingPunct="0">
              <a:lnSpc>
                <a:spcPct val="100000"/>
              </a:lnSpc>
              <a:spcBef>
                <a:spcPct val="0"/>
              </a:spcBef>
              <a:spcAft>
                <a:spcPct val="0"/>
              </a:spcAft>
              <a:buClrTx/>
              <a:buSzTx/>
              <a:buFontTx/>
              <a:buNone/>
              <a:tabLst/>
            </a:pPr>
            <a:endParaRPr kumimoji="0" lang="ru-RU" altLang="ru-RU"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spd="slow">
    <p:checke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3"/>
          <p:cNvSpPr>
            <a:spLocks noGrp="1"/>
          </p:cNvSpPr>
          <p:nvPr>
            <p:ph type="sldNum" sz="quarter" idx="15"/>
          </p:nvPr>
        </p:nvSpPr>
        <p:spPr/>
        <p:txBody>
          <a:bodyPr/>
          <a:lstStyle/>
          <a:p>
            <a:pPr>
              <a:defRPr/>
            </a:pPr>
            <a:fld id="{4B1583A4-C928-4293-8DCB-D06326876D04}" type="slidenum">
              <a:rPr lang="ru-RU" smtClean="0"/>
              <a:pPr>
                <a:defRPr/>
              </a:pPr>
              <a:t>16</a:t>
            </a:fld>
            <a:endParaRPr lang="ru-RU"/>
          </a:p>
        </p:txBody>
      </p:sp>
      <p:graphicFrame>
        <p:nvGraphicFramePr>
          <p:cNvPr id="6" name="Таблица 5"/>
          <p:cNvGraphicFramePr>
            <a:graphicFrameLocks noGrp="1"/>
          </p:cNvGraphicFramePr>
          <p:nvPr>
            <p:extLst>
              <p:ext uri="{D42A27DB-BD31-4B8C-83A1-F6EECF244321}">
                <p14:modId xmlns:p14="http://schemas.microsoft.com/office/powerpoint/2010/main" xmlns="" val="3974621790"/>
              </p:ext>
            </p:extLst>
          </p:nvPr>
        </p:nvGraphicFramePr>
        <p:xfrm>
          <a:off x="381000" y="304799"/>
          <a:ext cx="8295456" cy="6019802"/>
        </p:xfrm>
        <a:graphic>
          <a:graphicData uri="http://schemas.openxmlformats.org/drawingml/2006/table">
            <a:tbl>
              <a:tblPr/>
              <a:tblGrid>
                <a:gridCol w="8295456"/>
              </a:tblGrid>
              <a:tr h="599126">
                <a:tc>
                  <a:txBody>
                    <a:bodyPr/>
                    <a:lstStyle/>
                    <a:p>
                      <a:pPr algn="ctr">
                        <a:lnSpc>
                          <a:spcPct val="115000"/>
                        </a:lnSpc>
                        <a:spcAft>
                          <a:spcPts val="0"/>
                        </a:spcAft>
                      </a:pPr>
                      <a:r>
                        <a:rPr lang="ru-RU" sz="1200" dirty="0">
                          <a:solidFill>
                            <a:srgbClr val="000000"/>
                          </a:solidFill>
                          <a:effectLst/>
                          <a:latin typeface="Times New Roman"/>
                          <a:ea typeface="Calibri"/>
                        </a:rPr>
                        <a:t>Емкость рынка: варианты расчета</a:t>
                      </a:r>
                    </a:p>
                    <a:p>
                      <a:pPr algn="ctr">
                        <a:lnSpc>
                          <a:spcPct val="115000"/>
                        </a:lnSpc>
                        <a:spcAft>
                          <a:spcPts val="0"/>
                        </a:spcAft>
                      </a:pPr>
                      <a:r>
                        <a:rPr lang="ru-RU" sz="1200" b="1" dirty="0" err="1">
                          <a:solidFill>
                            <a:srgbClr val="000000"/>
                          </a:solidFill>
                          <a:effectLst/>
                          <a:latin typeface="Times New Roman"/>
                          <a:ea typeface="Calibri"/>
                        </a:rPr>
                        <a:t>Быстрорасходуемые</a:t>
                      </a:r>
                      <a:r>
                        <a:rPr lang="ru-RU" sz="1200" b="1" dirty="0">
                          <a:solidFill>
                            <a:srgbClr val="000000"/>
                          </a:solidFill>
                          <a:effectLst/>
                          <a:latin typeface="Times New Roman"/>
                          <a:ea typeface="Calibri"/>
                        </a:rPr>
                        <a:t> товары, несвязанные с товарами длительного пользования</a:t>
                      </a:r>
                      <a:endParaRPr lang="ru-RU" sz="1200" dirty="0">
                        <a:solidFill>
                          <a:srgbClr val="000000"/>
                        </a:solidFill>
                        <a:effectLst/>
                        <a:latin typeface="Times New Roman"/>
                        <a:ea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41195">
                <a:tc>
                  <a:txBody>
                    <a:bodyPr/>
                    <a:lstStyle/>
                    <a:p>
                      <a:pPr algn="ctr">
                        <a:lnSpc>
                          <a:spcPct val="115000"/>
                        </a:lnSpc>
                        <a:spcAft>
                          <a:spcPts val="0"/>
                        </a:spcAft>
                      </a:pPr>
                      <a:r>
                        <a:rPr lang="ru-RU" sz="1200" dirty="0">
                          <a:solidFill>
                            <a:srgbClr val="000000"/>
                          </a:solidFill>
                          <a:effectLst/>
                          <a:latin typeface="Times New Roman"/>
                          <a:ea typeface="Calibri"/>
                        </a:rPr>
                        <a:t>Емкость = число потенциальных потребителей * количество товара, приобретаемое одним потребителем (потенциальная емкость рынка в натуральном выражении)</a:t>
                      </a:r>
                    </a:p>
                    <a:p>
                      <a:pPr algn="ctr">
                        <a:lnSpc>
                          <a:spcPct val="115000"/>
                        </a:lnSpc>
                        <a:spcAft>
                          <a:spcPts val="0"/>
                        </a:spcAft>
                      </a:pPr>
                      <a:r>
                        <a:rPr lang="ru-RU" sz="1200" dirty="0">
                          <a:solidFill>
                            <a:srgbClr val="000000"/>
                          </a:solidFill>
                          <a:effectLst/>
                          <a:latin typeface="Times New Roman"/>
                          <a:ea typeface="Calibri"/>
                        </a:rPr>
                        <a:t>Емкость = число потенциальных потребителей * количество товара, приобретаемое одним потребителем * цена за ед. товара (потенциальная емкость рынка в денежном выражении)</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41195">
                <a:tc>
                  <a:txBody>
                    <a:bodyPr/>
                    <a:lstStyle/>
                    <a:p>
                      <a:pPr algn="ctr">
                        <a:lnSpc>
                          <a:spcPct val="115000"/>
                        </a:lnSpc>
                        <a:spcAft>
                          <a:spcPts val="0"/>
                        </a:spcAft>
                      </a:pPr>
                      <a:r>
                        <a:rPr lang="ru-RU" sz="1200" dirty="0">
                          <a:solidFill>
                            <a:srgbClr val="000000"/>
                          </a:solidFill>
                          <a:effectLst/>
                          <a:latin typeface="Times New Roman"/>
                          <a:ea typeface="Calibri"/>
                        </a:rPr>
                        <a:t>Емкость = число потенциальных потребителей * доля реальных потребителей * количество товара, приобретаемое одним потребителем (реальная емкость рынка в натуральном выражении)</a:t>
                      </a:r>
                    </a:p>
                    <a:p>
                      <a:pPr algn="ctr">
                        <a:lnSpc>
                          <a:spcPct val="115000"/>
                        </a:lnSpc>
                        <a:spcAft>
                          <a:spcPts val="0"/>
                        </a:spcAft>
                      </a:pPr>
                      <a:r>
                        <a:rPr lang="ru-RU" sz="1200" dirty="0">
                          <a:solidFill>
                            <a:srgbClr val="000000"/>
                          </a:solidFill>
                          <a:effectLst/>
                          <a:latin typeface="Times New Roman"/>
                          <a:ea typeface="Calibri"/>
                        </a:rPr>
                        <a:t>Емкость = число потенциальных потребителей * количество товара, приобретаемое одним реальным потребителем * цена за ед. товара (реальная емкость рынка в денежном выражении)</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5299">
                <a:tc>
                  <a:txBody>
                    <a:bodyPr/>
                    <a:lstStyle/>
                    <a:p>
                      <a:pPr algn="ctr">
                        <a:lnSpc>
                          <a:spcPct val="115000"/>
                        </a:lnSpc>
                        <a:spcAft>
                          <a:spcPts val="0"/>
                        </a:spcAft>
                      </a:pPr>
                      <a:r>
                        <a:rPr lang="ru-RU" sz="1200" b="1" dirty="0" err="1">
                          <a:solidFill>
                            <a:srgbClr val="000000"/>
                          </a:solidFill>
                          <a:effectLst/>
                          <a:latin typeface="Times New Roman"/>
                          <a:ea typeface="Calibri"/>
                        </a:rPr>
                        <a:t>Быстрорасходуемые</a:t>
                      </a:r>
                      <a:r>
                        <a:rPr lang="ru-RU" sz="1200" b="1" dirty="0">
                          <a:solidFill>
                            <a:srgbClr val="000000"/>
                          </a:solidFill>
                          <a:effectLst/>
                          <a:latin typeface="Times New Roman"/>
                          <a:ea typeface="Calibri"/>
                        </a:rPr>
                        <a:t> товары, связанные с товарами длительного пользования</a:t>
                      </a:r>
                      <a:endParaRPr lang="ru-RU" sz="1200" dirty="0">
                        <a:solidFill>
                          <a:srgbClr val="000000"/>
                        </a:solidFill>
                        <a:effectLst/>
                        <a:latin typeface="Times New Roman"/>
                        <a:ea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70597">
                <a:tc>
                  <a:txBody>
                    <a:bodyPr/>
                    <a:lstStyle/>
                    <a:p>
                      <a:pPr algn="ctr">
                        <a:lnSpc>
                          <a:spcPct val="115000"/>
                        </a:lnSpc>
                        <a:spcAft>
                          <a:spcPts val="0"/>
                        </a:spcAft>
                      </a:pPr>
                      <a:r>
                        <a:rPr lang="ru-RU" sz="1200" dirty="0">
                          <a:solidFill>
                            <a:srgbClr val="000000"/>
                          </a:solidFill>
                          <a:effectLst/>
                          <a:latin typeface="Times New Roman"/>
                          <a:ea typeface="Calibri"/>
                        </a:rPr>
                        <a:t>Емкость = число потенциальных потребителей * доля потребителей, обладающих товаром * частота использования товара * объем разового потребления </a:t>
                      </a:r>
                      <a:r>
                        <a:rPr lang="ru-RU" sz="1200" dirty="0" err="1">
                          <a:solidFill>
                            <a:srgbClr val="000000"/>
                          </a:solidFill>
                          <a:effectLst/>
                          <a:latin typeface="Times New Roman"/>
                          <a:ea typeface="Calibri"/>
                        </a:rPr>
                        <a:t>быстрорасходуемого</a:t>
                      </a:r>
                      <a:r>
                        <a:rPr lang="ru-RU" sz="1200" dirty="0">
                          <a:solidFill>
                            <a:srgbClr val="000000"/>
                          </a:solidFill>
                          <a:effectLst/>
                          <a:latin typeface="Times New Roman"/>
                          <a:ea typeface="Calibri"/>
                        </a:rPr>
                        <a:t> товара</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5299">
                <a:tc>
                  <a:txBody>
                    <a:bodyPr/>
                    <a:lstStyle/>
                    <a:p>
                      <a:pPr algn="ctr">
                        <a:lnSpc>
                          <a:spcPct val="115000"/>
                        </a:lnSpc>
                        <a:spcAft>
                          <a:spcPts val="0"/>
                        </a:spcAft>
                      </a:pPr>
                      <a:r>
                        <a:rPr lang="ru-RU" sz="1200" b="1" dirty="0">
                          <a:solidFill>
                            <a:srgbClr val="000000"/>
                          </a:solidFill>
                          <a:effectLst/>
                          <a:latin typeface="Times New Roman"/>
                          <a:ea typeface="Calibri"/>
                        </a:rPr>
                        <a:t>Товары длительного пользования</a:t>
                      </a:r>
                      <a:endParaRPr lang="ru-RU" sz="1200" dirty="0">
                        <a:solidFill>
                          <a:srgbClr val="000000"/>
                        </a:solidFill>
                        <a:effectLst/>
                        <a:latin typeface="Times New Roman"/>
                        <a:ea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97091">
                <a:tc>
                  <a:txBody>
                    <a:bodyPr/>
                    <a:lstStyle/>
                    <a:p>
                      <a:pPr algn="ctr">
                        <a:lnSpc>
                          <a:spcPct val="115000"/>
                        </a:lnSpc>
                        <a:spcAft>
                          <a:spcPts val="0"/>
                        </a:spcAft>
                      </a:pPr>
                      <a:r>
                        <a:rPr lang="ru-RU" sz="1200" i="1" dirty="0">
                          <a:solidFill>
                            <a:srgbClr val="000000"/>
                          </a:solidFill>
                          <a:effectLst/>
                          <a:latin typeface="Times New Roman"/>
                          <a:ea typeface="Calibri"/>
                        </a:rPr>
                        <a:t>Емкость = Спрос 1 + Спрос 2</a:t>
                      </a:r>
                      <a:endParaRPr lang="ru-RU" sz="1200" dirty="0">
                        <a:solidFill>
                          <a:srgbClr val="000000"/>
                        </a:solidFill>
                        <a:effectLst/>
                        <a:latin typeface="Times New Roman"/>
                        <a:ea typeface="Calibri"/>
                      </a:endParaRPr>
                    </a:p>
                    <a:p>
                      <a:pPr algn="ctr">
                        <a:lnSpc>
                          <a:spcPct val="115000"/>
                        </a:lnSpc>
                        <a:spcAft>
                          <a:spcPts val="0"/>
                        </a:spcAft>
                      </a:pPr>
                      <a:r>
                        <a:rPr lang="ru-RU" sz="1200" i="1" dirty="0">
                          <a:solidFill>
                            <a:srgbClr val="000000"/>
                          </a:solidFill>
                          <a:effectLst/>
                          <a:latin typeface="Times New Roman"/>
                          <a:ea typeface="Calibri"/>
                        </a:rPr>
                        <a:t>Спрос 1, обусловленный первичными покупками</a:t>
                      </a:r>
                      <a:endParaRPr lang="ru-RU" sz="1200" dirty="0">
                        <a:solidFill>
                          <a:srgbClr val="000000"/>
                        </a:solidFill>
                        <a:effectLst/>
                        <a:latin typeface="Times New Roman"/>
                        <a:ea typeface="Calibri"/>
                      </a:endParaRPr>
                    </a:p>
                    <a:p>
                      <a:pPr algn="ctr">
                        <a:lnSpc>
                          <a:spcPct val="115000"/>
                        </a:lnSpc>
                        <a:spcAft>
                          <a:spcPts val="0"/>
                        </a:spcAft>
                      </a:pPr>
                      <a:r>
                        <a:rPr lang="ru-RU" sz="1200" dirty="0">
                          <a:solidFill>
                            <a:srgbClr val="000000"/>
                          </a:solidFill>
                          <a:effectLst/>
                          <a:latin typeface="Times New Roman"/>
                          <a:ea typeface="Calibri"/>
                        </a:rPr>
                        <a:t>Емкость = (число реальных потребителей * дополнительное количеств товара, приобретаемое реальными потребителями) +(число новых потребителей * количество товаров, приобретаемое новыми потребителями)</a:t>
                      </a:r>
                    </a:p>
                    <a:p>
                      <a:pPr algn="ctr">
                        <a:lnSpc>
                          <a:spcPct val="115000"/>
                        </a:lnSpc>
                        <a:spcAft>
                          <a:spcPts val="0"/>
                        </a:spcAft>
                      </a:pPr>
                      <a:r>
                        <a:rPr lang="ru-RU" sz="1200" i="1" dirty="0">
                          <a:solidFill>
                            <a:srgbClr val="000000"/>
                          </a:solidFill>
                          <a:effectLst/>
                          <a:latin typeface="Times New Roman"/>
                          <a:ea typeface="Calibri"/>
                        </a:rPr>
                        <a:t>Спрос 2, обусловленный необходимостью замены</a:t>
                      </a:r>
                      <a:endParaRPr lang="ru-RU" sz="1200" dirty="0">
                        <a:solidFill>
                          <a:srgbClr val="000000"/>
                        </a:solidFill>
                        <a:effectLst/>
                        <a:latin typeface="Times New Roman"/>
                        <a:ea typeface="Calibri"/>
                      </a:endParaRPr>
                    </a:p>
                    <a:p>
                      <a:pPr algn="ctr">
                        <a:lnSpc>
                          <a:spcPct val="115000"/>
                        </a:lnSpc>
                        <a:spcAft>
                          <a:spcPts val="0"/>
                        </a:spcAft>
                      </a:pPr>
                      <a:r>
                        <a:rPr lang="ru-RU" sz="1200" dirty="0">
                          <a:solidFill>
                            <a:srgbClr val="000000"/>
                          </a:solidFill>
                          <a:effectLst/>
                          <a:latin typeface="Times New Roman"/>
                          <a:ea typeface="Calibri"/>
                        </a:rPr>
                        <a:t>Емкость = объем имеющихся товаров длительного пользования * (1/срок службы товара средний)</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ransition spd="slow">
    <p:checke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3"/>
          <p:cNvSpPr>
            <a:spLocks noGrp="1"/>
          </p:cNvSpPr>
          <p:nvPr>
            <p:ph type="sldNum" sz="quarter" idx="15"/>
          </p:nvPr>
        </p:nvSpPr>
        <p:spPr/>
        <p:txBody>
          <a:bodyPr/>
          <a:lstStyle/>
          <a:p>
            <a:pPr>
              <a:defRPr/>
            </a:pPr>
            <a:fld id="{4B1583A4-C928-4293-8DCB-D06326876D04}" type="slidenum">
              <a:rPr lang="ru-RU" smtClean="0"/>
              <a:pPr>
                <a:defRPr/>
              </a:pPr>
              <a:t>17</a:t>
            </a:fld>
            <a:endParaRPr lang="ru-RU"/>
          </a:p>
        </p:txBody>
      </p:sp>
      <p:graphicFrame>
        <p:nvGraphicFramePr>
          <p:cNvPr id="6" name="Таблица 5"/>
          <p:cNvGraphicFramePr>
            <a:graphicFrameLocks noGrp="1"/>
          </p:cNvGraphicFramePr>
          <p:nvPr>
            <p:extLst>
              <p:ext uri="{D42A27DB-BD31-4B8C-83A1-F6EECF244321}">
                <p14:modId xmlns:p14="http://schemas.microsoft.com/office/powerpoint/2010/main" xmlns="" val="88212251"/>
              </p:ext>
            </p:extLst>
          </p:nvPr>
        </p:nvGraphicFramePr>
        <p:xfrm>
          <a:off x="179512" y="16024"/>
          <a:ext cx="8856983" cy="6711833"/>
        </p:xfrm>
        <a:graphic>
          <a:graphicData uri="http://schemas.openxmlformats.org/drawingml/2006/table">
            <a:tbl>
              <a:tblPr/>
              <a:tblGrid>
                <a:gridCol w="2802393"/>
                <a:gridCol w="3478457"/>
                <a:gridCol w="2576133"/>
              </a:tblGrid>
              <a:tr h="241813">
                <a:tc gridSpan="3">
                  <a:txBody>
                    <a:bodyPr/>
                    <a:lstStyle/>
                    <a:p>
                      <a:pPr algn="ctr">
                        <a:lnSpc>
                          <a:spcPct val="115000"/>
                        </a:lnSpc>
                        <a:spcAft>
                          <a:spcPts val="0"/>
                        </a:spcAft>
                      </a:pPr>
                      <a:r>
                        <a:rPr lang="ru-RU" sz="1000" dirty="0">
                          <a:solidFill>
                            <a:srgbClr val="000000"/>
                          </a:solidFill>
                          <a:effectLst/>
                          <a:latin typeface="Times New Roman"/>
                          <a:ea typeface="Calibri"/>
                        </a:rPr>
                        <a:t>Критерии сегментации рынка продукции потребительского и производственно-технического назначения</a:t>
                      </a:r>
                    </a:p>
                  </a:txBody>
                  <a:tcPr marL="31401" marR="314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tr>
              <a:tr h="329745">
                <a:tc>
                  <a:txBody>
                    <a:bodyPr/>
                    <a:lstStyle/>
                    <a:p>
                      <a:pPr>
                        <a:lnSpc>
                          <a:spcPct val="115000"/>
                        </a:lnSpc>
                        <a:spcAft>
                          <a:spcPts val="0"/>
                        </a:spcAft>
                      </a:pPr>
                      <a:r>
                        <a:rPr lang="ru-RU" sz="1000" b="1" dirty="0">
                          <a:solidFill>
                            <a:srgbClr val="000000"/>
                          </a:solidFill>
                          <a:effectLst/>
                          <a:latin typeface="Times New Roman"/>
                          <a:ea typeface="Calibri"/>
                        </a:rPr>
                        <a:t>Общие признаки</a:t>
                      </a:r>
                      <a:endParaRPr lang="ru-RU" sz="1000" dirty="0">
                        <a:solidFill>
                          <a:srgbClr val="000000"/>
                        </a:solidFill>
                        <a:effectLst/>
                        <a:latin typeface="Times New Roman"/>
                        <a:ea typeface="Calibri"/>
                      </a:endParaRPr>
                    </a:p>
                  </a:txBody>
                  <a:tcPr marL="31401" marR="314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000" b="1" dirty="0">
                          <a:solidFill>
                            <a:srgbClr val="000000"/>
                          </a:solidFill>
                          <a:effectLst/>
                          <a:latin typeface="Times New Roman"/>
                          <a:ea typeface="Calibri"/>
                        </a:rPr>
                        <a:t>Рынок продукции потребительского назначения</a:t>
                      </a:r>
                      <a:endParaRPr lang="ru-RU" sz="1000" dirty="0">
                        <a:solidFill>
                          <a:srgbClr val="000000"/>
                        </a:solidFill>
                        <a:effectLst/>
                        <a:latin typeface="Times New Roman"/>
                        <a:ea typeface="Calibri"/>
                      </a:endParaRPr>
                    </a:p>
                  </a:txBody>
                  <a:tcPr marL="31401" marR="314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000" b="1">
                          <a:solidFill>
                            <a:srgbClr val="000000"/>
                          </a:solidFill>
                          <a:effectLst/>
                          <a:latin typeface="Times New Roman"/>
                          <a:ea typeface="Calibri"/>
                        </a:rPr>
                        <a:t>Рынок продукции производственно-технического назначения </a:t>
                      </a:r>
                      <a:endParaRPr lang="ru-RU" sz="1000">
                        <a:solidFill>
                          <a:srgbClr val="000000"/>
                        </a:solidFill>
                        <a:effectLst/>
                        <a:latin typeface="Times New Roman"/>
                        <a:ea typeface="Calibri"/>
                      </a:endParaRPr>
                    </a:p>
                  </a:txBody>
                  <a:tcPr marL="31401" marR="314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40185">
                <a:tc>
                  <a:txBody>
                    <a:bodyPr/>
                    <a:lstStyle/>
                    <a:p>
                      <a:pPr>
                        <a:lnSpc>
                          <a:spcPct val="115000"/>
                        </a:lnSpc>
                        <a:spcAft>
                          <a:spcPts val="0"/>
                        </a:spcAft>
                      </a:pPr>
                      <a:r>
                        <a:rPr lang="ru-RU" sz="1000" b="1">
                          <a:solidFill>
                            <a:srgbClr val="000000"/>
                          </a:solidFill>
                          <a:effectLst/>
                          <a:latin typeface="Times New Roman"/>
                          <a:ea typeface="Calibri"/>
                        </a:rPr>
                        <a:t>Демографические </a:t>
                      </a:r>
                      <a:endParaRPr lang="ru-RU" sz="1000">
                        <a:solidFill>
                          <a:srgbClr val="000000"/>
                        </a:solidFill>
                        <a:effectLst/>
                        <a:latin typeface="Times New Roman"/>
                        <a:ea typeface="Calibri"/>
                      </a:endParaRPr>
                    </a:p>
                  </a:txBody>
                  <a:tcPr marL="31401" marR="314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000" dirty="0">
                          <a:solidFill>
                            <a:srgbClr val="000000"/>
                          </a:solidFill>
                          <a:effectLst/>
                          <a:latin typeface="Times New Roman"/>
                          <a:ea typeface="Calibri"/>
                        </a:rPr>
                        <a:t> пол; </a:t>
                      </a:r>
                    </a:p>
                    <a:p>
                      <a:pPr>
                        <a:lnSpc>
                          <a:spcPct val="115000"/>
                        </a:lnSpc>
                        <a:spcAft>
                          <a:spcPts val="0"/>
                        </a:spcAft>
                      </a:pPr>
                      <a:r>
                        <a:rPr lang="ru-RU" sz="1000" dirty="0">
                          <a:solidFill>
                            <a:srgbClr val="000000"/>
                          </a:solidFill>
                          <a:effectLst/>
                          <a:latin typeface="Times New Roman"/>
                          <a:ea typeface="Calibri"/>
                        </a:rPr>
                        <a:t> возраст; </a:t>
                      </a:r>
                    </a:p>
                    <a:p>
                      <a:pPr>
                        <a:lnSpc>
                          <a:spcPct val="115000"/>
                        </a:lnSpc>
                        <a:spcAft>
                          <a:spcPts val="0"/>
                        </a:spcAft>
                      </a:pPr>
                      <a:r>
                        <a:rPr lang="ru-RU" sz="1000" dirty="0">
                          <a:solidFill>
                            <a:srgbClr val="000000"/>
                          </a:solidFill>
                          <a:effectLst/>
                          <a:latin typeface="Times New Roman"/>
                          <a:ea typeface="Calibri"/>
                        </a:rPr>
                        <a:t> национальность; </a:t>
                      </a:r>
                    </a:p>
                    <a:p>
                      <a:pPr>
                        <a:lnSpc>
                          <a:spcPct val="115000"/>
                        </a:lnSpc>
                        <a:spcAft>
                          <a:spcPts val="0"/>
                        </a:spcAft>
                      </a:pPr>
                      <a:r>
                        <a:rPr lang="ru-RU" sz="1000" dirty="0">
                          <a:solidFill>
                            <a:srgbClr val="000000"/>
                          </a:solidFill>
                          <a:effectLst/>
                          <a:latin typeface="Times New Roman"/>
                          <a:ea typeface="Calibri"/>
                        </a:rPr>
                        <a:t> религиозная принадлежность; </a:t>
                      </a:r>
                    </a:p>
                    <a:p>
                      <a:pPr>
                        <a:lnSpc>
                          <a:spcPct val="115000"/>
                        </a:lnSpc>
                        <a:spcAft>
                          <a:spcPts val="0"/>
                        </a:spcAft>
                      </a:pPr>
                      <a:r>
                        <a:rPr lang="ru-RU" sz="1000" dirty="0">
                          <a:solidFill>
                            <a:srgbClr val="000000"/>
                          </a:solidFill>
                          <a:effectLst/>
                          <a:latin typeface="Times New Roman"/>
                          <a:ea typeface="Calibri"/>
                        </a:rPr>
                        <a:t> семейное положение; </a:t>
                      </a:r>
                    </a:p>
                    <a:p>
                      <a:pPr>
                        <a:lnSpc>
                          <a:spcPct val="115000"/>
                        </a:lnSpc>
                        <a:spcAft>
                          <a:spcPts val="0"/>
                        </a:spcAft>
                      </a:pPr>
                      <a:r>
                        <a:rPr lang="ru-RU" sz="1000" dirty="0">
                          <a:solidFill>
                            <a:srgbClr val="000000"/>
                          </a:solidFill>
                          <a:effectLst/>
                          <a:latin typeface="Times New Roman"/>
                          <a:ea typeface="Calibri"/>
                        </a:rPr>
                        <a:t> размер семьи (этап жизненного цикла).  </a:t>
                      </a:r>
                    </a:p>
                  </a:txBody>
                  <a:tcPr marL="31401" marR="314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000">
                          <a:solidFill>
                            <a:srgbClr val="000000"/>
                          </a:solidFill>
                          <a:effectLst/>
                          <a:latin typeface="Times New Roman"/>
                          <a:ea typeface="Calibri"/>
                        </a:rPr>
                        <a:t> </a:t>
                      </a:r>
                    </a:p>
                    <a:p>
                      <a:pPr>
                        <a:lnSpc>
                          <a:spcPct val="115000"/>
                        </a:lnSpc>
                        <a:spcAft>
                          <a:spcPts val="0"/>
                        </a:spcAft>
                      </a:pPr>
                      <a:r>
                        <a:rPr lang="ru-RU" sz="1000">
                          <a:solidFill>
                            <a:srgbClr val="000000"/>
                          </a:solidFill>
                          <a:effectLst/>
                          <a:latin typeface="Times New Roman"/>
                          <a:ea typeface="Calibri"/>
                        </a:rPr>
                        <a:t> </a:t>
                      </a:r>
                    </a:p>
                  </a:txBody>
                  <a:tcPr marL="31401" marR="314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20159">
                <a:tc>
                  <a:txBody>
                    <a:bodyPr/>
                    <a:lstStyle/>
                    <a:p>
                      <a:pPr>
                        <a:lnSpc>
                          <a:spcPct val="115000"/>
                        </a:lnSpc>
                        <a:spcAft>
                          <a:spcPts val="0"/>
                        </a:spcAft>
                      </a:pPr>
                      <a:r>
                        <a:rPr lang="ru-RU" sz="1000" b="1">
                          <a:solidFill>
                            <a:srgbClr val="000000"/>
                          </a:solidFill>
                          <a:effectLst/>
                          <a:latin typeface="Times New Roman"/>
                          <a:ea typeface="Calibri"/>
                        </a:rPr>
                        <a:t>Географические </a:t>
                      </a:r>
                      <a:endParaRPr lang="ru-RU" sz="1000">
                        <a:solidFill>
                          <a:srgbClr val="000000"/>
                        </a:solidFill>
                        <a:effectLst/>
                        <a:latin typeface="Times New Roman"/>
                        <a:ea typeface="Calibri"/>
                      </a:endParaRPr>
                    </a:p>
                  </a:txBody>
                  <a:tcPr marL="31401" marR="314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000" dirty="0">
                          <a:solidFill>
                            <a:srgbClr val="000000"/>
                          </a:solidFill>
                          <a:effectLst/>
                          <a:latin typeface="Times New Roman"/>
                          <a:ea typeface="Calibri"/>
                        </a:rPr>
                        <a:t> величина региона; </a:t>
                      </a:r>
                    </a:p>
                    <a:p>
                      <a:pPr>
                        <a:lnSpc>
                          <a:spcPct val="115000"/>
                        </a:lnSpc>
                        <a:spcAft>
                          <a:spcPts val="0"/>
                        </a:spcAft>
                      </a:pPr>
                      <a:r>
                        <a:rPr lang="ru-RU" sz="1000" dirty="0">
                          <a:solidFill>
                            <a:srgbClr val="000000"/>
                          </a:solidFill>
                          <a:effectLst/>
                          <a:latin typeface="Times New Roman"/>
                          <a:ea typeface="Calibri"/>
                        </a:rPr>
                        <a:t> плотность и численность населения; </a:t>
                      </a:r>
                    </a:p>
                    <a:p>
                      <a:pPr>
                        <a:lnSpc>
                          <a:spcPct val="115000"/>
                        </a:lnSpc>
                        <a:spcAft>
                          <a:spcPts val="0"/>
                        </a:spcAft>
                      </a:pPr>
                      <a:r>
                        <a:rPr lang="ru-RU" sz="1000" dirty="0">
                          <a:solidFill>
                            <a:srgbClr val="000000"/>
                          </a:solidFill>
                          <a:effectLst/>
                          <a:latin typeface="Times New Roman"/>
                          <a:ea typeface="Calibri"/>
                        </a:rPr>
                        <a:t> климатические условия; </a:t>
                      </a:r>
                    </a:p>
                    <a:p>
                      <a:pPr>
                        <a:lnSpc>
                          <a:spcPct val="115000"/>
                        </a:lnSpc>
                        <a:spcAft>
                          <a:spcPts val="0"/>
                        </a:spcAft>
                      </a:pPr>
                      <a:r>
                        <a:rPr lang="ru-RU" sz="1000" dirty="0">
                          <a:solidFill>
                            <a:srgbClr val="000000"/>
                          </a:solidFill>
                          <a:effectLst/>
                          <a:latin typeface="Times New Roman"/>
                          <a:ea typeface="Calibri"/>
                        </a:rPr>
                        <a:t> административное деление.  </a:t>
                      </a:r>
                    </a:p>
                  </a:txBody>
                  <a:tcPr marL="31401" marR="314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000" dirty="0">
                          <a:solidFill>
                            <a:srgbClr val="000000"/>
                          </a:solidFill>
                          <a:effectLst/>
                          <a:latin typeface="Times New Roman"/>
                          <a:ea typeface="Calibri"/>
                        </a:rPr>
                        <a:t> </a:t>
                      </a:r>
                      <a:r>
                        <a:rPr lang="ru-RU" sz="1000" dirty="0" smtClean="0">
                          <a:solidFill>
                            <a:srgbClr val="000000"/>
                          </a:solidFill>
                          <a:effectLst/>
                          <a:latin typeface="Times New Roman"/>
                          <a:ea typeface="Calibri"/>
                        </a:rPr>
                        <a:t> </a:t>
                      </a:r>
                      <a:r>
                        <a:rPr lang="ru-RU" sz="1000" dirty="0">
                          <a:solidFill>
                            <a:srgbClr val="000000"/>
                          </a:solidFill>
                          <a:effectLst/>
                          <a:latin typeface="Times New Roman"/>
                          <a:ea typeface="Calibri"/>
                        </a:rPr>
                        <a:t>климатические условия; </a:t>
                      </a:r>
                    </a:p>
                    <a:p>
                      <a:pPr>
                        <a:lnSpc>
                          <a:spcPct val="115000"/>
                        </a:lnSpc>
                        <a:spcAft>
                          <a:spcPts val="0"/>
                        </a:spcAft>
                      </a:pPr>
                      <a:r>
                        <a:rPr lang="ru-RU" sz="1000" dirty="0">
                          <a:solidFill>
                            <a:srgbClr val="000000"/>
                          </a:solidFill>
                          <a:effectLst/>
                          <a:latin typeface="Times New Roman"/>
                          <a:ea typeface="Calibri"/>
                        </a:rPr>
                        <a:t> административное деление; </a:t>
                      </a:r>
                    </a:p>
                    <a:p>
                      <a:pPr>
                        <a:lnSpc>
                          <a:spcPct val="115000"/>
                        </a:lnSpc>
                        <a:spcAft>
                          <a:spcPts val="0"/>
                        </a:spcAft>
                      </a:pPr>
                      <a:r>
                        <a:rPr lang="ru-RU" sz="1000" dirty="0">
                          <a:solidFill>
                            <a:srgbClr val="000000"/>
                          </a:solidFill>
                          <a:effectLst/>
                          <a:latin typeface="Times New Roman"/>
                          <a:ea typeface="Calibri"/>
                        </a:rPr>
                        <a:t> месторасположение. </a:t>
                      </a:r>
                    </a:p>
                    <a:p>
                      <a:pPr>
                        <a:lnSpc>
                          <a:spcPct val="115000"/>
                        </a:lnSpc>
                        <a:spcAft>
                          <a:spcPts val="0"/>
                        </a:spcAft>
                      </a:pPr>
                      <a:r>
                        <a:rPr lang="ru-RU" sz="1000" dirty="0">
                          <a:solidFill>
                            <a:srgbClr val="000000"/>
                          </a:solidFill>
                          <a:effectLst/>
                          <a:latin typeface="Times New Roman"/>
                          <a:ea typeface="Calibri"/>
                        </a:rPr>
                        <a:t> </a:t>
                      </a:r>
                    </a:p>
                  </a:txBody>
                  <a:tcPr marL="31401" marR="314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04908">
                <a:tc>
                  <a:txBody>
                    <a:bodyPr/>
                    <a:lstStyle/>
                    <a:p>
                      <a:pPr>
                        <a:lnSpc>
                          <a:spcPct val="115000"/>
                        </a:lnSpc>
                        <a:spcAft>
                          <a:spcPts val="0"/>
                        </a:spcAft>
                      </a:pPr>
                      <a:r>
                        <a:rPr lang="ru-RU" sz="1000" b="1">
                          <a:solidFill>
                            <a:srgbClr val="000000"/>
                          </a:solidFill>
                          <a:effectLst/>
                          <a:latin typeface="Times New Roman"/>
                          <a:ea typeface="Calibri"/>
                        </a:rPr>
                        <a:t>Социально-экономические </a:t>
                      </a:r>
                      <a:endParaRPr lang="ru-RU" sz="1000">
                        <a:solidFill>
                          <a:srgbClr val="000000"/>
                        </a:solidFill>
                        <a:effectLst/>
                        <a:latin typeface="Times New Roman"/>
                        <a:ea typeface="Calibri"/>
                      </a:endParaRPr>
                    </a:p>
                  </a:txBody>
                  <a:tcPr marL="31401" marR="314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000" dirty="0">
                          <a:solidFill>
                            <a:srgbClr val="000000"/>
                          </a:solidFill>
                          <a:effectLst/>
                          <a:latin typeface="Times New Roman"/>
                          <a:ea typeface="Calibri"/>
                        </a:rPr>
                        <a:t> уровень доходов; </a:t>
                      </a:r>
                    </a:p>
                    <a:p>
                      <a:pPr>
                        <a:lnSpc>
                          <a:spcPct val="115000"/>
                        </a:lnSpc>
                        <a:spcAft>
                          <a:spcPts val="0"/>
                        </a:spcAft>
                      </a:pPr>
                      <a:r>
                        <a:rPr lang="ru-RU" sz="1000" dirty="0">
                          <a:solidFill>
                            <a:srgbClr val="000000"/>
                          </a:solidFill>
                          <a:effectLst/>
                          <a:latin typeface="Times New Roman"/>
                          <a:ea typeface="Calibri"/>
                        </a:rPr>
                        <a:t> профессия; </a:t>
                      </a:r>
                    </a:p>
                    <a:p>
                      <a:pPr>
                        <a:lnSpc>
                          <a:spcPct val="115000"/>
                        </a:lnSpc>
                        <a:spcAft>
                          <a:spcPts val="0"/>
                        </a:spcAft>
                      </a:pPr>
                      <a:r>
                        <a:rPr lang="ru-RU" sz="1000" dirty="0">
                          <a:solidFill>
                            <a:srgbClr val="000000"/>
                          </a:solidFill>
                          <a:effectLst/>
                          <a:latin typeface="Times New Roman"/>
                          <a:ea typeface="Calibri"/>
                        </a:rPr>
                        <a:t> уровень образования; </a:t>
                      </a:r>
                    </a:p>
                    <a:p>
                      <a:pPr>
                        <a:lnSpc>
                          <a:spcPct val="115000"/>
                        </a:lnSpc>
                        <a:spcAft>
                          <a:spcPts val="0"/>
                        </a:spcAft>
                      </a:pPr>
                      <a:r>
                        <a:rPr lang="ru-RU" sz="1000" dirty="0">
                          <a:solidFill>
                            <a:srgbClr val="000000"/>
                          </a:solidFill>
                          <a:effectLst/>
                          <a:latin typeface="Times New Roman"/>
                          <a:ea typeface="Calibri"/>
                        </a:rPr>
                        <a:t> социальный статус; </a:t>
                      </a:r>
                    </a:p>
                    <a:p>
                      <a:pPr>
                        <a:lnSpc>
                          <a:spcPct val="115000"/>
                        </a:lnSpc>
                        <a:spcAft>
                          <a:spcPts val="0"/>
                        </a:spcAft>
                      </a:pPr>
                      <a:r>
                        <a:rPr lang="ru-RU" sz="1000" dirty="0">
                          <a:solidFill>
                            <a:srgbClr val="000000"/>
                          </a:solidFill>
                          <a:effectLst/>
                          <a:latin typeface="Times New Roman"/>
                          <a:ea typeface="Calibri"/>
                        </a:rPr>
                        <a:t> отношение к общественному классу. </a:t>
                      </a:r>
                    </a:p>
                  </a:txBody>
                  <a:tcPr marL="31401" marR="314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000" dirty="0">
                          <a:solidFill>
                            <a:srgbClr val="000000"/>
                          </a:solidFill>
                          <a:effectLst/>
                          <a:latin typeface="Times New Roman"/>
                          <a:ea typeface="Calibri"/>
                        </a:rPr>
                        <a:t> </a:t>
                      </a:r>
                      <a:r>
                        <a:rPr lang="ru-RU" sz="1000" dirty="0" smtClean="0">
                          <a:solidFill>
                            <a:srgbClr val="000000"/>
                          </a:solidFill>
                          <a:effectLst/>
                          <a:latin typeface="Times New Roman"/>
                          <a:ea typeface="Calibri"/>
                        </a:rPr>
                        <a:t> </a:t>
                      </a:r>
                      <a:r>
                        <a:rPr lang="ru-RU" sz="1000" dirty="0">
                          <a:solidFill>
                            <a:srgbClr val="000000"/>
                          </a:solidFill>
                          <a:effectLst/>
                          <a:latin typeface="Times New Roman"/>
                          <a:ea typeface="Calibri"/>
                        </a:rPr>
                        <a:t>уровень доходов (товарооборот, валовой доход); </a:t>
                      </a:r>
                    </a:p>
                    <a:p>
                      <a:pPr>
                        <a:lnSpc>
                          <a:spcPct val="115000"/>
                        </a:lnSpc>
                        <a:spcAft>
                          <a:spcPts val="0"/>
                        </a:spcAft>
                      </a:pPr>
                      <a:r>
                        <a:rPr lang="ru-RU" sz="1000" dirty="0">
                          <a:solidFill>
                            <a:srgbClr val="000000"/>
                          </a:solidFill>
                          <a:effectLst/>
                          <a:latin typeface="Times New Roman"/>
                          <a:ea typeface="Calibri"/>
                        </a:rPr>
                        <a:t> характеристики хозяйствующих субъектов (малый-, средний- или крупный бизнес, государственные организации и др.). </a:t>
                      </a:r>
                    </a:p>
                  </a:txBody>
                  <a:tcPr marL="31401" marR="314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780619">
                <a:tc>
                  <a:txBody>
                    <a:bodyPr/>
                    <a:lstStyle/>
                    <a:p>
                      <a:pPr>
                        <a:lnSpc>
                          <a:spcPct val="115000"/>
                        </a:lnSpc>
                        <a:spcAft>
                          <a:spcPts val="0"/>
                        </a:spcAft>
                      </a:pPr>
                      <a:r>
                        <a:rPr lang="ru-RU" sz="1000" b="1">
                          <a:solidFill>
                            <a:srgbClr val="000000"/>
                          </a:solidFill>
                          <a:effectLst/>
                          <a:latin typeface="Times New Roman"/>
                          <a:ea typeface="Calibri"/>
                        </a:rPr>
                        <a:t>Психографические </a:t>
                      </a:r>
                      <a:endParaRPr lang="ru-RU" sz="1000">
                        <a:solidFill>
                          <a:srgbClr val="000000"/>
                        </a:solidFill>
                        <a:effectLst/>
                        <a:latin typeface="Times New Roman"/>
                        <a:ea typeface="Calibri"/>
                      </a:endParaRPr>
                    </a:p>
                  </a:txBody>
                  <a:tcPr marL="31401" marR="314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000" dirty="0">
                          <a:solidFill>
                            <a:srgbClr val="000000"/>
                          </a:solidFill>
                          <a:effectLst/>
                          <a:latin typeface="Times New Roman"/>
                          <a:ea typeface="Calibri"/>
                        </a:rPr>
                        <a:t> стиль жизни; </a:t>
                      </a:r>
                    </a:p>
                    <a:p>
                      <a:pPr>
                        <a:lnSpc>
                          <a:spcPct val="115000"/>
                        </a:lnSpc>
                        <a:spcAft>
                          <a:spcPts val="0"/>
                        </a:spcAft>
                      </a:pPr>
                      <a:r>
                        <a:rPr lang="ru-RU" sz="1000" dirty="0">
                          <a:solidFill>
                            <a:srgbClr val="000000"/>
                          </a:solidFill>
                          <a:effectLst/>
                          <a:latin typeface="Times New Roman"/>
                          <a:ea typeface="Calibri"/>
                        </a:rPr>
                        <a:t> тип личности; </a:t>
                      </a:r>
                    </a:p>
                    <a:p>
                      <a:pPr>
                        <a:lnSpc>
                          <a:spcPct val="115000"/>
                        </a:lnSpc>
                        <a:spcAft>
                          <a:spcPts val="0"/>
                        </a:spcAft>
                      </a:pPr>
                      <a:r>
                        <a:rPr lang="ru-RU" sz="1000" dirty="0">
                          <a:solidFill>
                            <a:srgbClr val="000000"/>
                          </a:solidFill>
                          <a:effectLst/>
                          <a:latin typeface="Times New Roman"/>
                          <a:ea typeface="Calibri"/>
                        </a:rPr>
                        <a:t> отношение к товару; </a:t>
                      </a:r>
                    </a:p>
                    <a:p>
                      <a:pPr>
                        <a:lnSpc>
                          <a:spcPct val="115000"/>
                        </a:lnSpc>
                        <a:spcAft>
                          <a:spcPts val="0"/>
                        </a:spcAft>
                      </a:pPr>
                      <a:r>
                        <a:rPr lang="ru-RU" sz="1000" dirty="0">
                          <a:solidFill>
                            <a:srgbClr val="000000"/>
                          </a:solidFill>
                          <a:effectLst/>
                          <a:latin typeface="Times New Roman"/>
                          <a:ea typeface="Calibri"/>
                        </a:rPr>
                        <a:t> отношение к новизне товара; </a:t>
                      </a:r>
                    </a:p>
                    <a:p>
                      <a:pPr>
                        <a:lnSpc>
                          <a:spcPct val="115000"/>
                        </a:lnSpc>
                        <a:spcAft>
                          <a:spcPts val="0"/>
                        </a:spcAft>
                      </a:pPr>
                      <a:r>
                        <a:rPr lang="ru-RU" sz="1000" dirty="0">
                          <a:solidFill>
                            <a:srgbClr val="000000"/>
                          </a:solidFill>
                          <a:effectLst/>
                          <a:latin typeface="Times New Roman"/>
                          <a:ea typeface="Calibri"/>
                        </a:rPr>
                        <a:t> степень нуждаемости в товаре; </a:t>
                      </a:r>
                    </a:p>
                    <a:p>
                      <a:pPr>
                        <a:lnSpc>
                          <a:spcPct val="115000"/>
                        </a:lnSpc>
                        <a:spcAft>
                          <a:spcPts val="0"/>
                        </a:spcAft>
                      </a:pPr>
                      <a:r>
                        <a:rPr lang="ru-RU" sz="1000" dirty="0">
                          <a:solidFill>
                            <a:srgbClr val="000000"/>
                          </a:solidFill>
                          <a:effectLst/>
                          <a:latin typeface="Times New Roman"/>
                          <a:ea typeface="Calibri"/>
                        </a:rPr>
                        <a:t> повод для совершения покупки; </a:t>
                      </a:r>
                    </a:p>
                    <a:p>
                      <a:pPr>
                        <a:lnSpc>
                          <a:spcPct val="115000"/>
                        </a:lnSpc>
                        <a:spcAft>
                          <a:spcPts val="0"/>
                        </a:spcAft>
                      </a:pPr>
                      <a:r>
                        <a:rPr lang="ru-RU" sz="1000" dirty="0">
                          <a:solidFill>
                            <a:srgbClr val="000000"/>
                          </a:solidFill>
                          <a:effectLst/>
                          <a:latin typeface="Times New Roman"/>
                          <a:ea typeface="Calibri"/>
                        </a:rPr>
                        <a:t> интенсивность потребления; </a:t>
                      </a:r>
                    </a:p>
                    <a:p>
                      <a:pPr>
                        <a:lnSpc>
                          <a:spcPct val="115000"/>
                        </a:lnSpc>
                        <a:spcAft>
                          <a:spcPts val="0"/>
                        </a:spcAft>
                      </a:pPr>
                      <a:r>
                        <a:rPr lang="ru-RU" sz="1000" dirty="0">
                          <a:solidFill>
                            <a:srgbClr val="000000"/>
                          </a:solidFill>
                          <a:effectLst/>
                          <a:latin typeface="Times New Roman"/>
                          <a:ea typeface="Calibri"/>
                        </a:rPr>
                        <a:t> степень использования; </a:t>
                      </a:r>
                    </a:p>
                    <a:p>
                      <a:pPr>
                        <a:lnSpc>
                          <a:spcPct val="115000"/>
                        </a:lnSpc>
                        <a:spcAft>
                          <a:spcPts val="0"/>
                        </a:spcAft>
                      </a:pPr>
                      <a:r>
                        <a:rPr lang="ru-RU" sz="1000" dirty="0">
                          <a:solidFill>
                            <a:srgbClr val="000000"/>
                          </a:solidFill>
                          <a:effectLst/>
                          <a:latin typeface="Times New Roman"/>
                          <a:ea typeface="Calibri"/>
                        </a:rPr>
                        <a:t> статус пользователя; </a:t>
                      </a:r>
                    </a:p>
                    <a:p>
                      <a:pPr>
                        <a:lnSpc>
                          <a:spcPct val="115000"/>
                        </a:lnSpc>
                        <a:spcAft>
                          <a:spcPts val="0"/>
                        </a:spcAft>
                      </a:pPr>
                      <a:r>
                        <a:rPr lang="ru-RU" sz="1000" dirty="0">
                          <a:solidFill>
                            <a:srgbClr val="000000"/>
                          </a:solidFill>
                          <a:effectLst/>
                          <a:latin typeface="Times New Roman"/>
                          <a:ea typeface="Calibri"/>
                        </a:rPr>
                        <a:t> опыт использования; </a:t>
                      </a:r>
                    </a:p>
                    <a:p>
                      <a:pPr>
                        <a:lnSpc>
                          <a:spcPct val="115000"/>
                        </a:lnSpc>
                        <a:spcAft>
                          <a:spcPts val="0"/>
                        </a:spcAft>
                      </a:pPr>
                      <a:r>
                        <a:rPr lang="ru-RU" sz="1000" dirty="0">
                          <a:solidFill>
                            <a:srgbClr val="000000"/>
                          </a:solidFill>
                          <a:effectLst/>
                          <a:latin typeface="Times New Roman"/>
                          <a:ea typeface="Calibri"/>
                        </a:rPr>
                        <a:t> степень приверженности к товару (торговой марке, компании); </a:t>
                      </a:r>
                    </a:p>
                    <a:p>
                      <a:pPr>
                        <a:lnSpc>
                          <a:spcPct val="115000"/>
                        </a:lnSpc>
                        <a:spcAft>
                          <a:spcPts val="0"/>
                        </a:spcAft>
                      </a:pPr>
                      <a:r>
                        <a:rPr lang="ru-RU" sz="1000" dirty="0">
                          <a:solidFill>
                            <a:srgbClr val="000000"/>
                          </a:solidFill>
                          <a:effectLst/>
                          <a:latin typeface="Times New Roman"/>
                          <a:ea typeface="Calibri"/>
                        </a:rPr>
                        <a:t> отношение к товару (торговой марке, компании); </a:t>
                      </a:r>
                    </a:p>
                    <a:p>
                      <a:pPr>
                        <a:lnSpc>
                          <a:spcPct val="115000"/>
                        </a:lnSpc>
                        <a:spcAft>
                          <a:spcPts val="0"/>
                        </a:spcAft>
                      </a:pPr>
                      <a:r>
                        <a:rPr lang="ru-RU" sz="1000" dirty="0">
                          <a:solidFill>
                            <a:srgbClr val="000000"/>
                          </a:solidFill>
                          <a:effectLst/>
                          <a:latin typeface="Times New Roman"/>
                          <a:ea typeface="Calibri"/>
                        </a:rPr>
                        <a:t> искомые выгоды.  </a:t>
                      </a:r>
                    </a:p>
                  </a:txBody>
                  <a:tcPr marL="31401" marR="314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000" dirty="0">
                          <a:solidFill>
                            <a:srgbClr val="000000"/>
                          </a:solidFill>
                          <a:effectLst/>
                          <a:latin typeface="Times New Roman"/>
                          <a:ea typeface="Calibri"/>
                        </a:rPr>
                        <a:t> </a:t>
                      </a:r>
                      <a:r>
                        <a:rPr lang="ru-RU" sz="1000" dirty="0" smtClean="0">
                          <a:solidFill>
                            <a:srgbClr val="000000"/>
                          </a:solidFill>
                          <a:effectLst/>
                          <a:latin typeface="Times New Roman"/>
                          <a:ea typeface="Calibri"/>
                        </a:rPr>
                        <a:t> </a:t>
                      </a:r>
                      <a:r>
                        <a:rPr lang="ru-RU" sz="1000" dirty="0">
                          <a:solidFill>
                            <a:srgbClr val="000000"/>
                          </a:solidFill>
                          <a:effectLst/>
                          <a:latin typeface="Times New Roman"/>
                          <a:ea typeface="Calibri"/>
                        </a:rPr>
                        <a:t>характеристики людей со стороны заказчика; </a:t>
                      </a:r>
                    </a:p>
                    <a:p>
                      <a:pPr>
                        <a:lnSpc>
                          <a:spcPct val="115000"/>
                        </a:lnSpc>
                        <a:spcAft>
                          <a:spcPts val="0"/>
                        </a:spcAft>
                      </a:pPr>
                      <a:r>
                        <a:rPr lang="ru-RU" sz="1000" dirty="0">
                          <a:solidFill>
                            <a:srgbClr val="000000"/>
                          </a:solidFill>
                          <a:effectLst/>
                          <a:latin typeface="Times New Roman"/>
                          <a:ea typeface="Calibri"/>
                        </a:rPr>
                        <a:t> мотивы спроса. </a:t>
                      </a:r>
                    </a:p>
                    <a:p>
                      <a:pPr>
                        <a:lnSpc>
                          <a:spcPct val="115000"/>
                        </a:lnSpc>
                        <a:spcAft>
                          <a:spcPts val="0"/>
                        </a:spcAft>
                      </a:pPr>
                      <a:r>
                        <a:rPr lang="ru-RU" sz="1000" dirty="0">
                          <a:solidFill>
                            <a:srgbClr val="000000"/>
                          </a:solidFill>
                          <a:effectLst/>
                          <a:latin typeface="Times New Roman"/>
                          <a:ea typeface="Calibri"/>
                        </a:rPr>
                        <a:t> </a:t>
                      </a:r>
                    </a:p>
                  </a:txBody>
                  <a:tcPr marL="31401" marR="314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89233">
                <a:tc>
                  <a:txBody>
                    <a:bodyPr/>
                    <a:lstStyle/>
                    <a:p>
                      <a:pPr>
                        <a:lnSpc>
                          <a:spcPct val="115000"/>
                        </a:lnSpc>
                        <a:spcAft>
                          <a:spcPts val="0"/>
                        </a:spcAft>
                      </a:pPr>
                      <a:r>
                        <a:rPr lang="ru-RU" sz="1000" b="1">
                          <a:solidFill>
                            <a:srgbClr val="000000"/>
                          </a:solidFill>
                          <a:effectLst/>
                          <a:latin typeface="Times New Roman"/>
                          <a:ea typeface="Calibri"/>
                        </a:rPr>
                        <a:t>Производственно-организационные </a:t>
                      </a:r>
                      <a:endParaRPr lang="ru-RU" sz="1000">
                        <a:solidFill>
                          <a:srgbClr val="000000"/>
                        </a:solidFill>
                        <a:effectLst/>
                        <a:latin typeface="Times New Roman"/>
                        <a:ea typeface="Calibri"/>
                      </a:endParaRPr>
                    </a:p>
                  </a:txBody>
                  <a:tcPr marL="31401" marR="314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000">
                          <a:solidFill>
                            <a:srgbClr val="000000"/>
                          </a:solidFill>
                          <a:effectLst/>
                          <a:latin typeface="Times New Roman"/>
                          <a:ea typeface="Calibri"/>
                        </a:rPr>
                        <a:t> </a:t>
                      </a:r>
                    </a:p>
                  </a:txBody>
                  <a:tcPr marL="31401" marR="314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000" dirty="0">
                          <a:solidFill>
                            <a:srgbClr val="000000"/>
                          </a:solidFill>
                          <a:effectLst/>
                          <a:latin typeface="Times New Roman"/>
                          <a:ea typeface="Calibri"/>
                        </a:rPr>
                        <a:t> функциональное назначение продукции; </a:t>
                      </a:r>
                    </a:p>
                    <a:p>
                      <a:pPr>
                        <a:lnSpc>
                          <a:spcPct val="115000"/>
                        </a:lnSpc>
                        <a:spcAft>
                          <a:spcPts val="0"/>
                        </a:spcAft>
                      </a:pPr>
                      <a:r>
                        <a:rPr lang="ru-RU" sz="1000" dirty="0">
                          <a:solidFill>
                            <a:srgbClr val="000000"/>
                          </a:solidFill>
                          <a:effectLst/>
                          <a:latin typeface="Times New Roman"/>
                          <a:ea typeface="Calibri"/>
                        </a:rPr>
                        <a:t> направления целевого использования; </a:t>
                      </a:r>
                    </a:p>
                    <a:p>
                      <a:pPr>
                        <a:lnSpc>
                          <a:spcPct val="115000"/>
                        </a:lnSpc>
                        <a:spcAft>
                          <a:spcPts val="0"/>
                        </a:spcAft>
                      </a:pPr>
                      <a:r>
                        <a:rPr lang="ru-RU" sz="1000" dirty="0">
                          <a:solidFill>
                            <a:srgbClr val="000000"/>
                          </a:solidFill>
                          <a:effectLst/>
                          <a:latin typeface="Times New Roman"/>
                          <a:ea typeface="Calibri"/>
                        </a:rPr>
                        <a:t> характер спроса; </a:t>
                      </a:r>
                    </a:p>
                    <a:p>
                      <a:pPr>
                        <a:lnSpc>
                          <a:spcPct val="115000"/>
                        </a:lnSpc>
                        <a:spcAft>
                          <a:spcPts val="0"/>
                        </a:spcAft>
                      </a:pPr>
                      <a:r>
                        <a:rPr lang="ru-RU" sz="1000" dirty="0">
                          <a:solidFill>
                            <a:srgbClr val="000000"/>
                          </a:solidFill>
                          <a:effectLst/>
                          <a:latin typeface="Times New Roman"/>
                          <a:ea typeface="Calibri"/>
                        </a:rPr>
                        <a:t> используемая технология; </a:t>
                      </a:r>
                    </a:p>
                    <a:p>
                      <a:pPr>
                        <a:lnSpc>
                          <a:spcPct val="115000"/>
                        </a:lnSpc>
                        <a:spcAft>
                          <a:spcPts val="0"/>
                        </a:spcAft>
                      </a:pPr>
                      <a:r>
                        <a:rPr lang="ru-RU" sz="1000" dirty="0">
                          <a:solidFill>
                            <a:srgbClr val="000000"/>
                          </a:solidFill>
                          <a:effectLst/>
                          <a:latin typeface="Times New Roman"/>
                          <a:ea typeface="Calibri"/>
                        </a:rPr>
                        <a:t> специфика организации закупок. </a:t>
                      </a:r>
                    </a:p>
                  </a:txBody>
                  <a:tcPr marL="31401" marR="314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ransition spd="slow">
    <p:checke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3"/>
          <p:cNvSpPr>
            <a:spLocks noGrp="1"/>
          </p:cNvSpPr>
          <p:nvPr>
            <p:ph type="sldNum" sz="quarter" idx="15"/>
          </p:nvPr>
        </p:nvSpPr>
        <p:spPr/>
        <p:txBody>
          <a:bodyPr/>
          <a:lstStyle/>
          <a:p>
            <a:pPr>
              <a:defRPr/>
            </a:pPr>
            <a:fld id="{4B1583A4-C928-4293-8DCB-D06326876D04}" type="slidenum">
              <a:rPr lang="ru-RU" smtClean="0"/>
              <a:pPr>
                <a:defRPr/>
              </a:pPr>
              <a:t>18</a:t>
            </a:fld>
            <a:endParaRPr lang="ru-RU"/>
          </a:p>
        </p:txBody>
      </p:sp>
      <p:graphicFrame>
        <p:nvGraphicFramePr>
          <p:cNvPr id="6" name="Таблица 5"/>
          <p:cNvGraphicFramePr>
            <a:graphicFrameLocks noGrp="1"/>
          </p:cNvGraphicFramePr>
          <p:nvPr>
            <p:extLst>
              <p:ext uri="{D42A27DB-BD31-4B8C-83A1-F6EECF244321}">
                <p14:modId xmlns:p14="http://schemas.microsoft.com/office/powerpoint/2010/main" xmlns="" val="476806574"/>
              </p:ext>
            </p:extLst>
          </p:nvPr>
        </p:nvGraphicFramePr>
        <p:xfrm>
          <a:off x="179512" y="443863"/>
          <a:ext cx="8784976" cy="4887659"/>
        </p:xfrm>
        <a:graphic>
          <a:graphicData uri="http://schemas.openxmlformats.org/drawingml/2006/table">
            <a:tbl>
              <a:tblPr/>
              <a:tblGrid>
                <a:gridCol w="4392488"/>
                <a:gridCol w="4392488"/>
              </a:tblGrid>
              <a:tr h="55880">
                <a:tc>
                  <a:txBody>
                    <a:bodyPr/>
                    <a:lstStyle/>
                    <a:p>
                      <a:pPr algn="ctr">
                        <a:lnSpc>
                          <a:spcPct val="115000"/>
                        </a:lnSpc>
                        <a:spcAft>
                          <a:spcPts val="0"/>
                        </a:spcAft>
                      </a:pPr>
                      <a:r>
                        <a:rPr lang="ru-RU" sz="1400" dirty="0" smtClean="0">
                          <a:solidFill>
                            <a:srgbClr val="000000"/>
                          </a:solidFill>
                          <a:effectLst/>
                          <a:latin typeface="Times New Roman"/>
                          <a:ea typeface="Calibri"/>
                        </a:rPr>
                        <a:t> </a:t>
                      </a:r>
                      <a:r>
                        <a:rPr lang="ru-RU" sz="1400" b="1" dirty="0">
                          <a:solidFill>
                            <a:srgbClr val="000000"/>
                          </a:solidFill>
                          <a:effectLst/>
                          <a:latin typeface="Times New Roman"/>
                          <a:ea typeface="Calibri"/>
                        </a:rPr>
                        <a:t>Сильные стороны </a:t>
                      </a:r>
                      <a:endParaRPr lang="ru-RU" sz="1400" dirty="0">
                        <a:solidFill>
                          <a:srgbClr val="000000"/>
                        </a:solidFill>
                        <a:effectLst/>
                        <a:latin typeface="Times New Roman"/>
                        <a:ea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400" b="1" dirty="0" smtClean="0">
                          <a:solidFill>
                            <a:srgbClr val="000000"/>
                          </a:solidFill>
                          <a:effectLst/>
                          <a:latin typeface="Times New Roman"/>
                          <a:ea typeface="Calibri"/>
                        </a:rPr>
                        <a:t>Слабые </a:t>
                      </a:r>
                      <a:r>
                        <a:rPr lang="ru-RU" sz="1400" b="1" dirty="0">
                          <a:solidFill>
                            <a:srgbClr val="000000"/>
                          </a:solidFill>
                          <a:effectLst/>
                          <a:latin typeface="Times New Roman"/>
                          <a:ea typeface="Calibri"/>
                        </a:rPr>
                        <a:t>стороны </a:t>
                      </a:r>
                      <a:endParaRPr lang="ru-RU" sz="1400" dirty="0">
                        <a:solidFill>
                          <a:srgbClr val="000000"/>
                        </a:solidFill>
                        <a:effectLst/>
                        <a:latin typeface="Times New Roman"/>
                        <a:ea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98880">
                <a:tc>
                  <a:txBody>
                    <a:bodyPr/>
                    <a:lstStyle/>
                    <a:p>
                      <a:pPr>
                        <a:lnSpc>
                          <a:spcPct val="115000"/>
                        </a:lnSpc>
                        <a:spcAft>
                          <a:spcPts val="0"/>
                        </a:spcAft>
                      </a:pPr>
                      <a:r>
                        <a:rPr lang="ru-RU" sz="1400" dirty="0">
                          <a:solidFill>
                            <a:srgbClr val="000000"/>
                          </a:solidFill>
                          <a:effectLst/>
                          <a:latin typeface="Times New Roman"/>
                          <a:ea typeface="Calibri"/>
                        </a:rPr>
                        <a:t> </a:t>
                      </a:r>
                    </a:p>
                    <a:p>
                      <a:pPr>
                        <a:lnSpc>
                          <a:spcPct val="115000"/>
                        </a:lnSpc>
                        <a:spcAft>
                          <a:spcPts val="0"/>
                        </a:spcAft>
                      </a:pPr>
                      <a:r>
                        <a:rPr lang="ru-RU" sz="1400" dirty="0">
                          <a:solidFill>
                            <a:srgbClr val="000000"/>
                          </a:solidFill>
                          <a:effectLst/>
                          <a:latin typeface="Times New Roman"/>
                          <a:ea typeface="Calibri"/>
                        </a:rPr>
                        <a:t> значительный опыт работы; </a:t>
                      </a:r>
                    </a:p>
                    <a:p>
                      <a:pPr>
                        <a:lnSpc>
                          <a:spcPct val="115000"/>
                        </a:lnSpc>
                        <a:spcAft>
                          <a:spcPts val="0"/>
                        </a:spcAft>
                      </a:pPr>
                      <a:r>
                        <a:rPr lang="ru-RU" sz="1400" dirty="0">
                          <a:solidFill>
                            <a:srgbClr val="000000"/>
                          </a:solidFill>
                          <a:effectLst/>
                          <a:latin typeface="Times New Roman"/>
                          <a:ea typeface="Calibri"/>
                        </a:rPr>
                        <a:t> наличие разработанного сайта в сети Интернет; </a:t>
                      </a:r>
                    </a:p>
                    <a:p>
                      <a:pPr>
                        <a:lnSpc>
                          <a:spcPct val="115000"/>
                        </a:lnSpc>
                        <a:spcAft>
                          <a:spcPts val="0"/>
                        </a:spcAft>
                      </a:pPr>
                      <a:r>
                        <a:rPr lang="ru-RU" sz="1400" dirty="0">
                          <a:solidFill>
                            <a:srgbClr val="000000"/>
                          </a:solidFill>
                          <a:effectLst/>
                          <a:latin typeface="Times New Roman"/>
                          <a:ea typeface="Calibri"/>
                        </a:rPr>
                        <a:t> большое количество торговых точек (опт, розница); </a:t>
                      </a:r>
                    </a:p>
                    <a:p>
                      <a:pPr>
                        <a:lnSpc>
                          <a:spcPct val="115000"/>
                        </a:lnSpc>
                        <a:spcAft>
                          <a:spcPts val="0"/>
                        </a:spcAft>
                      </a:pPr>
                      <a:r>
                        <a:rPr lang="ru-RU" sz="1400" dirty="0">
                          <a:solidFill>
                            <a:srgbClr val="000000"/>
                          </a:solidFill>
                          <a:effectLst/>
                          <a:latin typeface="Times New Roman"/>
                          <a:ea typeface="Calibri"/>
                        </a:rPr>
                        <a:t> территориальный охват (наличие представительств в разных федеральных округах, районах, городах и др.); </a:t>
                      </a:r>
                    </a:p>
                    <a:p>
                      <a:pPr>
                        <a:lnSpc>
                          <a:spcPct val="115000"/>
                        </a:lnSpc>
                        <a:spcAft>
                          <a:spcPts val="0"/>
                        </a:spcAft>
                      </a:pPr>
                      <a:r>
                        <a:rPr lang="ru-RU" sz="1400" dirty="0">
                          <a:solidFill>
                            <a:srgbClr val="000000"/>
                          </a:solidFill>
                          <a:effectLst/>
                          <a:latin typeface="Times New Roman"/>
                          <a:ea typeface="Calibri"/>
                        </a:rPr>
                        <a:t> объем наработанной клиентской базы; </a:t>
                      </a:r>
                    </a:p>
                    <a:p>
                      <a:pPr>
                        <a:lnSpc>
                          <a:spcPct val="115000"/>
                        </a:lnSpc>
                        <a:spcAft>
                          <a:spcPts val="0"/>
                        </a:spcAft>
                      </a:pPr>
                      <a:r>
                        <a:rPr lang="ru-RU" sz="1400" dirty="0">
                          <a:solidFill>
                            <a:srgbClr val="000000"/>
                          </a:solidFill>
                          <a:effectLst/>
                          <a:latin typeface="Times New Roman"/>
                          <a:ea typeface="Calibri"/>
                        </a:rPr>
                        <a:t> членство в некоммерческих партнерствах, ассоциациях, международных организациях); </a:t>
                      </a:r>
                    </a:p>
                    <a:p>
                      <a:pPr>
                        <a:lnSpc>
                          <a:spcPct val="115000"/>
                        </a:lnSpc>
                        <a:spcAft>
                          <a:spcPts val="0"/>
                        </a:spcAft>
                      </a:pPr>
                      <a:r>
                        <a:rPr lang="ru-RU" sz="1400" dirty="0">
                          <a:solidFill>
                            <a:srgbClr val="000000"/>
                          </a:solidFill>
                          <a:effectLst/>
                          <a:latin typeface="Times New Roman"/>
                          <a:ea typeface="Calibri"/>
                        </a:rPr>
                        <a:t> высокие обороты (ранжирование конкурентов в валовой выручке); </a:t>
                      </a:r>
                    </a:p>
                    <a:p>
                      <a:pPr>
                        <a:lnSpc>
                          <a:spcPct val="115000"/>
                        </a:lnSpc>
                        <a:spcAft>
                          <a:spcPts val="0"/>
                        </a:spcAft>
                      </a:pPr>
                      <a:r>
                        <a:rPr lang="ru-RU" sz="1400" dirty="0">
                          <a:solidFill>
                            <a:srgbClr val="000000"/>
                          </a:solidFill>
                          <a:effectLst/>
                          <a:latin typeface="Times New Roman"/>
                          <a:ea typeface="Calibri"/>
                        </a:rPr>
                        <a:t> широкий ассортимент продукции; </a:t>
                      </a:r>
                    </a:p>
                    <a:p>
                      <a:pPr>
                        <a:lnSpc>
                          <a:spcPct val="115000"/>
                        </a:lnSpc>
                        <a:spcAft>
                          <a:spcPts val="0"/>
                        </a:spcAft>
                      </a:pPr>
                      <a:r>
                        <a:rPr lang="ru-RU" sz="1400" dirty="0">
                          <a:solidFill>
                            <a:srgbClr val="000000"/>
                          </a:solidFill>
                          <a:effectLst/>
                          <a:latin typeface="Times New Roman"/>
                          <a:ea typeface="Calibri"/>
                        </a:rPr>
                        <a:t> гибкая ценовая политика –для разных сегментов рынка; </a:t>
                      </a:r>
                    </a:p>
                    <a:p>
                      <a:pPr>
                        <a:lnSpc>
                          <a:spcPct val="115000"/>
                        </a:lnSpc>
                        <a:spcAft>
                          <a:spcPts val="0"/>
                        </a:spcAft>
                      </a:pPr>
                      <a:r>
                        <a:rPr lang="ru-RU" sz="1400" dirty="0">
                          <a:solidFill>
                            <a:srgbClr val="000000"/>
                          </a:solidFill>
                          <a:effectLst/>
                          <a:latin typeface="Times New Roman"/>
                          <a:ea typeface="Calibri"/>
                        </a:rPr>
                        <a:t> различные характеристики товара со стороны положительных качеств; </a:t>
                      </a:r>
                    </a:p>
                    <a:p>
                      <a:pPr>
                        <a:lnSpc>
                          <a:spcPct val="115000"/>
                        </a:lnSpc>
                        <a:spcAft>
                          <a:spcPts val="0"/>
                        </a:spcAft>
                      </a:pPr>
                      <a:r>
                        <a:rPr lang="ru-RU" sz="1400" dirty="0">
                          <a:solidFill>
                            <a:srgbClr val="000000"/>
                          </a:solidFill>
                          <a:effectLst/>
                          <a:latin typeface="Times New Roman"/>
                          <a:ea typeface="Calibri"/>
                        </a:rPr>
                        <a:t> преимущества применяемой технологии производства продукции, наличие патентов, лицензий. </a:t>
                      </a:r>
                    </a:p>
                    <a:p>
                      <a:pPr>
                        <a:lnSpc>
                          <a:spcPct val="115000"/>
                        </a:lnSpc>
                        <a:spcAft>
                          <a:spcPts val="0"/>
                        </a:spcAft>
                      </a:pPr>
                      <a:r>
                        <a:rPr lang="ru-RU" sz="1400" dirty="0">
                          <a:solidFill>
                            <a:srgbClr val="000000"/>
                          </a:solidFill>
                          <a:effectLst/>
                          <a:latin typeface="Times New Roman"/>
                          <a:ea typeface="Calibri"/>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dirty="0">
                          <a:solidFill>
                            <a:srgbClr val="000000"/>
                          </a:solidFill>
                          <a:effectLst/>
                          <a:latin typeface="Times New Roman"/>
                          <a:ea typeface="Calibri"/>
                        </a:rPr>
                        <a:t> </a:t>
                      </a:r>
                    </a:p>
                    <a:p>
                      <a:pPr>
                        <a:lnSpc>
                          <a:spcPct val="115000"/>
                        </a:lnSpc>
                        <a:spcAft>
                          <a:spcPts val="0"/>
                        </a:spcAft>
                      </a:pPr>
                      <a:r>
                        <a:rPr lang="ru-RU" sz="1400" dirty="0">
                          <a:solidFill>
                            <a:srgbClr val="000000"/>
                          </a:solidFill>
                          <a:effectLst/>
                          <a:latin typeface="Times New Roman"/>
                          <a:ea typeface="Calibri"/>
                        </a:rPr>
                        <a:t> небольшой опыт работы; </a:t>
                      </a:r>
                    </a:p>
                    <a:p>
                      <a:pPr>
                        <a:lnSpc>
                          <a:spcPct val="115000"/>
                        </a:lnSpc>
                        <a:spcAft>
                          <a:spcPts val="0"/>
                        </a:spcAft>
                      </a:pPr>
                      <a:r>
                        <a:rPr lang="ru-RU" sz="1400" dirty="0">
                          <a:solidFill>
                            <a:srgbClr val="000000"/>
                          </a:solidFill>
                          <a:effectLst/>
                          <a:latin typeface="Times New Roman"/>
                          <a:ea typeface="Calibri"/>
                        </a:rPr>
                        <a:t> низкий охват целевой аудитории; </a:t>
                      </a:r>
                    </a:p>
                    <a:p>
                      <a:pPr>
                        <a:lnSpc>
                          <a:spcPct val="115000"/>
                        </a:lnSpc>
                        <a:spcAft>
                          <a:spcPts val="0"/>
                        </a:spcAft>
                      </a:pPr>
                      <a:r>
                        <a:rPr lang="ru-RU" sz="1400" dirty="0">
                          <a:solidFill>
                            <a:srgbClr val="000000"/>
                          </a:solidFill>
                          <a:effectLst/>
                          <a:latin typeface="Times New Roman"/>
                          <a:ea typeface="Calibri"/>
                        </a:rPr>
                        <a:t> отсутствие собственной торговой сети; </a:t>
                      </a:r>
                    </a:p>
                    <a:p>
                      <a:pPr>
                        <a:lnSpc>
                          <a:spcPct val="115000"/>
                        </a:lnSpc>
                        <a:spcAft>
                          <a:spcPts val="0"/>
                        </a:spcAft>
                      </a:pPr>
                      <a:r>
                        <a:rPr lang="ru-RU" sz="1400" dirty="0">
                          <a:solidFill>
                            <a:srgbClr val="000000"/>
                          </a:solidFill>
                          <a:effectLst/>
                          <a:latin typeface="Times New Roman"/>
                          <a:ea typeface="Calibri"/>
                        </a:rPr>
                        <a:t> небольшой продуктовый ассортимент; </a:t>
                      </a:r>
                    </a:p>
                    <a:p>
                      <a:pPr>
                        <a:lnSpc>
                          <a:spcPct val="115000"/>
                        </a:lnSpc>
                        <a:spcAft>
                          <a:spcPts val="0"/>
                        </a:spcAft>
                      </a:pPr>
                      <a:r>
                        <a:rPr lang="ru-RU" sz="1400" dirty="0">
                          <a:solidFill>
                            <a:srgbClr val="000000"/>
                          </a:solidFill>
                          <a:effectLst/>
                          <a:latin typeface="Times New Roman"/>
                          <a:ea typeface="Calibri"/>
                        </a:rPr>
                        <a:t> негибкая ценовая политика; </a:t>
                      </a:r>
                    </a:p>
                    <a:p>
                      <a:pPr>
                        <a:lnSpc>
                          <a:spcPct val="115000"/>
                        </a:lnSpc>
                        <a:spcAft>
                          <a:spcPts val="0"/>
                        </a:spcAft>
                      </a:pPr>
                      <a:r>
                        <a:rPr lang="ru-RU" sz="1400" dirty="0">
                          <a:solidFill>
                            <a:srgbClr val="000000"/>
                          </a:solidFill>
                          <a:effectLst/>
                          <a:latin typeface="Times New Roman"/>
                          <a:ea typeface="Calibri"/>
                        </a:rPr>
                        <a:t> различные характеристики товара со стороны отклонения от принятых норм; </a:t>
                      </a:r>
                    </a:p>
                    <a:p>
                      <a:pPr>
                        <a:lnSpc>
                          <a:spcPct val="115000"/>
                        </a:lnSpc>
                        <a:spcAft>
                          <a:spcPts val="0"/>
                        </a:spcAft>
                      </a:pPr>
                      <a:r>
                        <a:rPr lang="ru-RU" sz="1400" dirty="0">
                          <a:solidFill>
                            <a:srgbClr val="000000"/>
                          </a:solidFill>
                          <a:effectLst/>
                          <a:latin typeface="Times New Roman"/>
                          <a:ea typeface="Calibri"/>
                        </a:rPr>
                        <a:t> отсутствие разработанной технологии собственными силами; </a:t>
                      </a:r>
                    </a:p>
                    <a:p>
                      <a:pPr>
                        <a:lnSpc>
                          <a:spcPct val="115000"/>
                        </a:lnSpc>
                        <a:spcAft>
                          <a:spcPts val="0"/>
                        </a:spcAft>
                      </a:pPr>
                      <a:r>
                        <a:rPr lang="ru-RU" sz="1400" dirty="0">
                          <a:solidFill>
                            <a:srgbClr val="000000"/>
                          </a:solidFill>
                          <a:effectLst/>
                          <a:latin typeface="Times New Roman"/>
                          <a:ea typeface="Calibri"/>
                        </a:rPr>
                        <a:t> отсутствие документов на нематериальные активы. </a:t>
                      </a:r>
                    </a:p>
                    <a:p>
                      <a:pPr>
                        <a:lnSpc>
                          <a:spcPct val="115000"/>
                        </a:lnSpc>
                        <a:spcAft>
                          <a:spcPts val="0"/>
                        </a:spcAft>
                      </a:pPr>
                      <a:r>
                        <a:rPr lang="ru-RU" sz="1400" dirty="0">
                          <a:solidFill>
                            <a:srgbClr val="000000"/>
                          </a:solidFill>
                          <a:effectLst/>
                          <a:latin typeface="Times New Roman"/>
                          <a:ea typeface="Calibri"/>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7" name="Прямоугольник 6"/>
          <p:cNvSpPr/>
          <p:nvPr/>
        </p:nvSpPr>
        <p:spPr>
          <a:xfrm>
            <a:off x="3059832" y="116632"/>
            <a:ext cx="2730876" cy="352789"/>
          </a:xfrm>
          <a:prstGeom prst="rect">
            <a:avLst/>
          </a:prstGeom>
        </p:spPr>
        <p:txBody>
          <a:bodyPr wrap="none">
            <a:spAutoFit/>
          </a:bodyPr>
          <a:lstStyle/>
          <a:p>
            <a:pPr lvl="0">
              <a:lnSpc>
                <a:spcPct val="115000"/>
              </a:lnSpc>
            </a:pPr>
            <a:r>
              <a:rPr lang="ru-RU" sz="1600" dirty="0">
                <a:solidFill>
                  <a:srgbClr val="000000"/>
                </a:solidFill>
                <a:latin typeface="Times New Roman"/>
                <a:ea typeface="Calibri"/>
              </a:rPr>
              <a:t>Характеристика конкурентов</a:t>
            </a:r>
          </a:p>
        </p:txBody>
      </p:sp>
    </p:spTree>
  </p:cSld>
  <p:clrMapOvr>
    <a:masterClrMapping/>
  </p:clrMapOvr>
  <p:transition spd="slow">
    <p:checke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3"/>
          <p:cNvSpPr>
            <a:spLocks noGrp="1"/>
          </p:cNvSpPr>
          <p:nvPr>
            <p:ph type="sldNum" sz="quarter" idx="15"/>
          </p:nvPr>
        </p:nvSpPr>
        <p:spPr/>
        <p:txBody>
          <a:bodyPr/>
          <a:lstStyle/>
          <a:p>
            <a:pPr>
              <a:defRPr/>
            </a:pPr>
            <a:fld id="{4B1583A4-C928-4293-8DCB-D06326876D04}" type="slidenum">
              <a:rPr lang="ru-RU" smtClean="0"/>
              <a:pPr>
                <a:defRPr/>
              </a:pPr>
              <a:t>19</a:t>
            </a:fld>
            <a:endParaRPr lang="ru-RU"/>
          </a:p>
        </p:txBody>
      </p:sp>
      <p:sp>
        <p:nvSpPr>
          <p:cNvPr id="6" name="Прямоугольник 5"/>
          <p:cNvSpPr/>
          <p:nvPr/>
        </p:nvSpPr>
        <p:spPr>
          <a:xfrm>
            <a:off x="3200400" y="5715000"/>
            <a:ext cx="3633110" cy="385362"/>
          </a:xfrm>
          <a:prstGeom prst="rect">
            <a:avLst/>
          </a:prstGeom>
        </p:spPr>
        <p:txBody>
          <a:bodyPr wrap="none">
            <a:spAutoFit/>
          </a:bodyPr>
          <a:lstStyle/>
          <a:p>
            <a:pPr lvl="0">
              <a:lnSpc>
                <a:spcPct val="115000"/>
              </a:lnSpc>
            </a:pPr>
            <a:r>
              <a:rPr lang="ru-RU" dirty="0">
                <a:solidFill>
                  <a:srgbClr val="000000"/>
                </a:solidFill>
                <a:latin typeface="Times New Roman"/>
                <a:ea typeface="Calibri"/>
              </a:rPr>
              <a:t>Виды конкурентных преимуществ </a:t>
            </a:r>
          </a:p>
        </p:txBody>
      </p:sp>
      <p:graphicFrame>
        <p:nvGraphicFramePr>
          <p:cNvPr id="7" name="Таблица 6"/>
          <p:cNvGraphicFramePr>
            <a:graphicFrameLocks noGrp="1"/>
          </p:cNvGraphicFramePr>
          <p:nvPr>
            <p:extLst>
              <p:ext uri="{D42A27DB-BD31-4B8C-83A1-F6EECF244321}">
                <p14:modId xmlns:p14="http://schemas.microsoft.com/office/powerpoint/2010/main" xmlns="" val="4110117229"/>
              </p:ext>
            </p:extLst>
          </p:nvPr>
        </p:nvGraphicFramePr>
        <p:xfrm>
          <a:off x="683568" y="1196752"/>
          <a:ext cx="8064896" cy="2944368"/>
        </p:xfrm>
        <a:graphic>
          <a:graphicData uri="http://schemas.openxmlformats.org/drawingml/2006/table">
            <a:tbl>
              <a:tblPr/>
              <a:tblGrid>
                <a:gridCol w="4032448"/>
                <a:gridCol w="4032448"/>
              </a:tblGrid>
              <a:tr h="55880">
                <a:tc>
                  <a:txBody>
                    <a:bodyPr/>
                    <a:lstStyle/>
                    <a:p>
                      <a:pPr>
                        <a:lnSpc>
                          <a:spcPct val="115000"/>
                        </a:lnSpc>
                        <a:spcAft>
                          <a:spcPts val="0"/>
                        </a:spcAft>
                      </a:pPr>
                      <a:r>
                        <a:rPr lang="ru-RU" sz="1400" b="1" dirty="0" smtClean="0">
                          <a:solidFill>
                            <a:srgbClr val="000000"/>
                          </a:solidFill>
                          <a:effectLst/>
                          <a:latin typeface="Times New Roman"/>
                          <a:ea typeface="Calibri"/>
                        </a:rPr>
                        <a:t>Внешнее </a:t>
                      </a:r>
                      <a:r>
                        <a:rPr lang="ru-RU" sz="1400" b="1" dirty="0">
                          <a:solidFill>
                            <a:srgbClr val="000000"/>
                          </a:solidFill>
                          <a:effectLst/>
                          <a:latin typeface="Times New Roman"/>
                          <a:ea typeface="Calibri"/>
                        </a:rPr>
                        <a:t>конкурентное преимущество </a:t>
                      </a:r>
                      <a:endParaRPr lang="ru-RU" sz="1400" dirty="0">
                        <a:solidFill>
                          <a:srgbClr val="000000"/>
                        </a:solidFill>
                        <a:effectLst/>
                        <a:latin typeface="Times New Roman"/>
                        <a:ea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b="1" dirty="0">
                          <a:solidFill>
                            <a:srgbClr val="000000"/>
                          </a:solidFill>
                          <a:effectLst/>
                          <a:latin typeface="Times New Roman"/>
                          <a:ea typeface="Calibri"/>
                        </a:rPr>
                        <a:t> </a:t>
                      </a:r>
                      <a:r>
                        <a:rPr lang="ru-RU" sz="1400" b="1" dirty="0" smtClean="0">
                          <a:solidFill>
                            <a:srgbClr val="000000"/>
                          </a:solidFill>
                          <a:effectLst/>
                          <a:latin typeface="Times New Roman"/>
                          <a:ea typeface="Calibri"/>
                        </a:rPr>
                        <a:t>Внутреннее </a:t>
                      </a:r>
                      <a:r>
                        <a:rPr lang="ru-RU" sz="1400" b="1" dirty="0">
                          <a:solidFill>
                            <a:srgbClr val="000000"/>
                          </a:solidFill>
                          <a:effectLst/>
                          <a:latin typeface="Times New Roman"/>
                          <a:ea typeface="Calibri"/>
                        </a:rPr>
                        <a:t>конкурентное преимущество </a:t>
                      </a:r>
                      <a:endParaRPr lang="ru-RU" sz="1400" dirty="0">
                        <a:solidFill>
                          <a:srgbClr val="000000"/>
                        </a:solidFill>
                        <a:effectLst/>
                        <a:latin typeface="Times New Roman"/>
                        <a:ea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17245">
                <a:tc>
                  <a:txBody>
                    <a:bodyPr/>
                    <a:lstStyle/>
                    <a:p>
                      <a:pPr>
                        <a:lnSpc>
                          <a:spcPct val="115000"/>
                        </a:lnSpc>
                        <a:spcAft>
                          <a:spcPts val="0"/>
                        </a:spcAft>
                      </a:pPr>
                      <a:r>
                        <a:rPr lang="ru-RU" sz="1400" dirty="0">
                          <a:solidFill>
                            <a:srgbClr val="000000"/>
                          </a:solidFill>
                          <a:effectLst/>
                          <a:latin typeface="Times New Roman"/>
                          <a:ea typeface="Calibri"/>
                        </a:rPr>
                        <a:t>Основано на отличительных качествах продукции, которые образуют ценность для потребителя за счет либо сокращения издержек, либо повышения эффективности. </a:t>
                      </a:r>
                    </a:p>
                    <a:p>
                      <a:pPr>
                        <a:lnSpc>
                          <a:spcPct val="115000"/>
                        </a:lnSpc>
                        <a:spcAft>
                          <a:spcPts val="0"/>
                        </a:spcAft>
                      </a:pPr>
                      <a:r>
                        <a:rPr lang="ru-RU" sz="1400" dirty="0">
                          <a:solidFill>
                            <a:srgbClr val="000000"/>
                          </a:solidFill>
                          <a:effectLst/>
                          <a:latin typeface="Times New Roman"/>
                          <a:ea typeface="Calibri"/>
                        </a:rPr>
                        <a:t>Стратегия, вытекающая из внешнего конкурентного преимущества, - стратегия дифференциации - опирается на уникальные маркетинговые технологии хозяйствующего субъекта, их превосходство в выявлении и удовлетворении ожиданий потребителей, недовольных существующей продукцией.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dirty="0">
                          <a:solidFill>
                            <a:srgbClr val="000000"/>
                          </a:solidFill>
                          <a:effectLst/>
                          <a:latin typeface="Times New Roman"/>
                          <a:ea typeface="Calibri"/>
                        </a:rPr>
                        <a:t>Базируется на превосходстве хозяйствующего субъекта в отношении издержек производства, которое создает «ценность для изготовителя», позволяющую добиться себестоимости меньшей, чем у конкурента. </a:t>
                      </a:r>
                    </a:p>
                    <a:p>
                      <a:pPr>
                        <a:lnSpc>
                          <a:spcPct val="115000"/>
                        </a:lnSpc>
                        <a:spcAft>
                          <a:spcPts val="0"/>
                        </a:spcAft>
                      </a:pPr>
                      <a:r>
                        <a:rPr lang="ru-RU" sz="1400" dirty="0">
                          <a:solidFill>
                            <a:srgbClr val="000000"/>
                          </a:solidFill>
                          <a:effectLst/>
                          <a:latin typeface="Times New Roman"/>
                          <a:ea typeface="Calibri"/>
                        </a:rPr>
                        <a:t>Стратегия, основанная на внутреннем конкурентном преимуществе - стратегия доминирования по издержкам, которая базируется на уникальных организационных и производственных технологиях хозяйствующего субъекта.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ransition spd="slow">
    <p:checke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Rectangle 6"/>
          <p:cNvSpPr>
            <a:spLocks noGrp="1" noChangeArrowheads="1"/>
          </p:cNvSpPr>
          <p:nvPr>
            <p:ph type="sldNum" sz="quarter" idx="15"/>
          </p:nvPr>
        </p:nvSpPr>
        <p:spPr/>
        <p:txBody>
          <a:bodyPr/>
          <a:lstStyle/>
          <a:p>
            <a:pPr>
              <a:defRPr/>
            </a:pPr>
            <a:fld id="{23C123BE-ACAB-44D3-BE17-5539E5F9FD55}" type="slidenum">
              <a:rPr lang="ru-RU"/>
              <a:pPr>
                <a:defRPr/>
              </a:pPr>
              <a:t>2</a:t>
            </a:fld>
            <a:endParaRPr lang="ru-RU"/>
          </a:p>
        </p:txBody>
      </p:sp>
      <p:sp>
        <p:nvSpPr>
          <p:cNvPr id="4101" name="Text Box 42"/>
          <p:cNvSpPr txBox="1">
            <a:spLocks noChangeArrowheads="1"/>
          </p:cNvSpPr>
          <p:nvPr/>
        </p:nvSpPr>
        <p:spPr bwMode="auto">
          <a:xfrm>
            <a:off x="1828800" y="6324600"/>
            <a:ext cx="5486400" cy="366713"/>
          </a:xfrm>
          <a:prstGeom prst="rect">
            <a:avLst/>
          </a:prstGeom>
          <a:noFill/>
          <a:ln w="9525">
            <a:noFill/>
            <a:miter lim="800000"/>
            <a:headEnd/>
            <a:tailEnd/>
          </a:ln>
          <a:effectLst/>
        </p:spPr>
        <p:txBody>
          <a:bodyPr>
            <a:spAutoFit/>
          </a:bodyPr>
          <a:lstStyle/>
          <a:p>
            <a:pPr>
              <a:spcBef>
                <a:spcPct val="50000"/>
              </a:spcBef>
            </a:pPr>
            <a:r>
              <a:rPr lang="ru-RU" altLang="ru-RU" b="1" dirty="0" smtClean="0">
                <a:solidFill>
                  <a:schemeClr val="bg1"/>
                </a:solidFill>
                <a:latin typeface="Times New Roman" pitchFamily="18" charset="0"/>
              </a:rPr>
              <a:t>Определение термина «Предпринимательство»</a:t>
            </a:r>
            <a:endParaRPr lang="ru-RU" altLang="ru-RU" b="1" dirty="0">
              <a:solidFill>
                <a:schemeClr val="bg1"/>
              </a:solidFill>
              <a:latin typeface="Times New Roman" pitchFamily="18" charset="0"/>
            </a:endParaRPr>
          </a:p>
        </p:txBody>
      </p:sp>
      <p:graphicFrame>
        <p:nvGraphicFramePr>
          <p:cNvPr id="44" name="Таблица 43"/>
          <p:cNvGraphicFramePr>
            <a:graphicFrameLocks noGrp="1"/>
          </p:cNvGraphicFramePr>
          <p:nvPr/>
        </p:nvGraphicFramePr>
        <p:xfrm>
          <a:off x="152400" y="228600"/>
          <a:ext cx="8991600" cy="6170784"/>
        </p:xfrm>
        <a:graphic>
          <a:graphicData uri="http://schemas.openxmlformats.org/drawingml/2006/table">
            <a:tbl>
              <a:tblPr/>
              <a:tblGrid>
                <a:gridCol w="1143000"/>
                <a:gridCol w="7848600"/>
              </a:tblGrid>
              <a:tr h="708520">
                <a:tc>
                  <a:txBody>
                    <a:bodyPr/>
                    <a:lstStyle/>
                    <a:p>
                      <a:pPr>
                        <a:lnSpc>
                          <a:spcPct val="115000"/>
                        </a:lnSpc>
                        <a:spcAft>
                          <a:spcPts val="0"/>
                        </a:spcAft>
                        <a:tabLst>
                          <a:tab pos="1620520" algn="l"/>
                        </a:tabLst>
                      </a:pPr>
                      <a:r>
                        <a:rPr lang="ru-RU" sz="900" dirty="0">
                          <a:solidFill>
                            <a:schemeClr val="bg1"/>
                          </a:solidFill>
                          <a:latin typeface="Calibri"/>
                          <a:ea typeface="Calibri"/>
                          <a:cs typeface="Times New Roman"/>
                        </a:rPr>
                        <a:t>https://ru.wikipedia.org/ </a:t>
                      </a:r>
                    </a:p>
                  </a:txBody>
                  <a:tcPr marL="31380" marR="313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900" b="1" dirty="0" err="1">
                          <a:solidFill>
                            <a:schemeClr val="bg1"/>
                          </a:solidFill>
                          <a:latin typeface="Arial"/>
                          <a:ea typeface="Calibri"/>
                          <a:cs typeface="Times New Roman"/>
                        </a:rPr>
                        <a:t>Предпринима́тельство</a:t>
                      </a:r>
                      <a:r>
                        <a:rPr lang="ru-RU" sz="900" dirty="0">
                          <a:solidFill>
                            <a:schemeClr val="bg1"/>
                          </a:solidFill>
                          <a:latin typeface="Arial"/>
                          <a:ea typeface="Calibri"/>
                          <a:cs typeface="Times New Roman"/>
                        </a:rPr>
                        <a:t>, </a:t>
                      </a:r>
                      <a:r>
                        <a:rPr lang="ru-RU" sz="900" b="1" dirty="0">
                          <a:solidFill>
                            <a:schemeClr val="bg1"/>
                          </a:solidFill>
                          <a:latin typeface="Arial"/>
                          <a:ea typeface="Calibri"/>
                          <a:cs typeface="Times New Roman"/>
                        </a:rPr>
                        <a:t>предпринимательская деятельность</a:t>
                      </a:r>
                      <a:r>
                        <a:rPr lang="ru-RU" sz="900" dirty="0">
                          <a:solidFill>
                            <a:schemeClr val="bg1"/>
                          </a:solidFill>
                          <a:latin typeface="Arial"/>
                          <a:ea typeface="Calibri"/>
                          <a:cs typeface="Times New Roman"/>
                        </a:rPr>
                        <a:t> — самостоятельная, осуществляемая на свой риск деятельность, направленная на систематическое получение прибыли от пользования имуществом, продажи товаров, выполнения работ или оказания услуг. Лица, осуществляющие предпринимательскую деятельность, должны быть зарегистрированы в этом качестве в установленном законом порядке, если иное не предусмотрено законом.</a:t>
                      </a:r>
                      <a:r>
                        <a:rPr lang="ru-RU" sz="900" u="sng" baseline="30000" dirty="0">
                          <a:solidFill>
                            <a:schemeClr val="bg1"/>
                          </a:solidFill>
                          <a:latin typeface="Arial"/>
                          <a:ea typeface="Calibri"/>
                          <a:cs typeface="Times New Roman"/>
                          <a:hlinkClick r:id="rId2"/>
                        </a:rPr>
                        <a:t>[1]</a:t>
                      </a:r>
                      <a:endParaRPr lang="ru-RU" sz="900" dirty="0">
                        <a:solidFill>
                          <a:schemeClr val="bg1"/>
                        </a:solidFill>
                        <a:latin typeface="Calibri"/>
                        <a:ea typeface="Calibri"/>
                        <a:cs typeface="Times New Roman"/>
                      </a:endParaRPr>
                    </a:p>
                  </a:txBody>
                  <a:tcPr marL="31380" marR="313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40147">
                <a:tc>
                  <a:txBody>
                    <a:bodyPr/>
                    <a:lstStyle/>
                    <a:p>
                      <a:pPr>
                        <a:lnSpc>
                          <a:spcPct val="115000"/>
                        </a:lnSpc>
                        <a:spcAft>
                          <a:spcPts val="0"/>
                        </a:spcAft>
                      </a:pPr>
                      <a:r>
                        <a:rPr lang="ru-RU" sz="900" dirty="0" err="1">
                          <a:solidFill>
                            <a:schemeClr val="bg1"/>
                          </a:solidFill>
                          <a:latin typeface="Calibri"/>
                          <a:ea typeface="Calibri"/>
                          <a:cs typeface="Times New Roman"/>
                        </a:rPr>
                        <a:t>Толк.сл</a:t>
                      </a:r>
                      <a:r>
                        <a:rPr lang="ru-RU" sz="900" dirty="0">
                          <a:solidFill>
                            <a:schemeClr val="bg1"/>
                          </a:solidFill>
                          <a:latin typeface="Calibri"/>
                          <a:ea typeface="Calibri"/>
                          <a:cs typeface="Times New Roman"/>
                        </a:rPr>
                        <a:t>.</a:t>
                      </a:r>
                    </a:p>
                  </a:txBody>
                  <a:tcPr marL="31380" marR="313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900" b="1" dirty="0" err="1">
                          <a:solidFill>
                            <a:schemeClr val="bg1"/>
                          </a:solidFill>
                          <a:latin typeface="Helvetica"/>
                          <a:ea typeface="Calibri"/>
                          <a:cs typeface="Times New Roman"/>
                        </a:rPr>
                        <a:t>Предпринима́тельство</a:t>
                      </a:r>
                      <a:r>
                        <a:rPr lang="ru-RU" sz="900" dirty="0">
                          <a:solidFill>
                            <a:schemeClr val="bg1"/>
                          </a:solidFill>
                          <a:latin typeface="Helvetica"/>
                          <a:ea typeface="Calibri"/>
                          <a:cs typeface="Times New Roman"/>
                        </a:rPr>
                        <a:t>, </a:t>
                      </a:r>
                      <a:r>
                        <a:rPr lang="ru-RU" sz="900" b="1" dirty="0">
                          <a:solidFill>
                            <a:schemeClr val="bg1"/>
                          </a:solidFill>
                          <a:latin typeface="Helvetica"/>
                          <a:ea typeface="Calibri"/>
                          <a:cs typeface="Times New Roman"/>
                        </a:rPr>
                        <a:t>предпринимательская деятельность</a:t>
                      </a:r>
                      <a:r>
                        <a:rPr lang="ru-RU" sz="900" dirty="0">
                          <a:solidFill>
                            <a:schemeClr val="bg1"/>
                          </a:solidFill>
                          <a:latin typeface="Helvetica"/>
                          <a:ea typeface="Calibri"/>
                          <a:cs typeface="Times New Roman"/>
                        </a:rPr>
                        <a:t> — самостоятельная, осуществляемая </a:t>
                      </a:r>
                      <a:r>
                        <a:rPr lang="ru-RU" sz="900" dirty="0" err="1">
                          <a:solidFill>
                            <a:schemeClr val="bg1"/>
                          </a:solidFill>
                          <a:latin typeface="Helvetica"/>
                          <a:ea typeface="Calibri"/>
                          <a:cs typeface="Times New Roman"/>
                        </a:rPr>
                        <a:t>насвой</a:t>
                      </a:r>
                      <a:r>
                        <a:rPr lang="ru-RU" sz="900" dirty="0">
                          <a:solidFill>
                            <a:schemeClr val="bg1"/>
                          </a:solidFill>
                          <a:latin typeface="Helvetica"/>
                          <a:ea typeface="Calibri"/>
                          <a:cs typeface="Times New Roman"/>
                        </a:rPr>
                        <a:t> </a:t>
                      </a:r>
                      <a:r>
                        <a:rPr lang="ru-RU" sz="900" u="sng" dirty="0">
                          <a:solidFill>
                            <a:schemeClr val="bg1"/>
                          </a:solidFill>
                          <a:latin typeface="Helvetica"/>
                          <a:ea typeface="Calibri"/>
                          <a:cs typeface="Times New Roman"/>
                          <a:hlinkClick r:id="rId3"/>
                        </a:rPr>
                        <a:t>риск</a:t>
                      </a:r>
                      <a:r>
                        <a:rPr lang="ru-RU" sz="900" dirty="0">
                          <a:solidFill>
                            <a:schemeClr val="bg1"/>
                          </a:solidFill>
                          <a:latin typeface="Helvetica"/>
                          <a:ea typeface="Calibri"/>
                          <a:cs typeface="Times New Roman"/>
                        </a:rPr>
                        <a:t> экономическая деятельность, направленная на систематическое получение </a:t>
                      </a:r>
                      <a:r>
                        <a:rPr lang="ru-RU" sz="900" u="sng" dirty="0">
                          <a:solidFill>
                            <a:schemeClr val="bg1"/>
                          </a:solidFill>
                          <a:latin typeface="Helvetica"/>
                          <a:ea typeface="Calibri"/>
                          <a:cs typeface="Times New Roman"/>
                          <a:hlinkClick r:id="rId4"/>
                        </a:rPr>
                        <a:t>прибыли</a:t>
                      </a:r>
                      <a:r>
                        <a:rPr lang="ru-RU" sz="900" dirty="0">
                          <a:solidFill>
                            <a:schemeClr val="bg1"/>
                          </a:solidFill>
                          <a:latin typeface="Helvetica"/>
                          <a:ea typeface="Calibri"/>
                          <a:cs typeface="Times New Roman"/>
                        </a:rPr>
                        <a:t> </a:t>
                      </a:r>
                      <a:r>
                        <a:rPr lang="ru-RU" sz="900" dirty="0" err="1">
                          <a:solidFill>
                            <a:schemeClr val="bg1"/>
                          </a:solidFill>
                          <a:latin typeface="Helvetica"/>
                          <a:ea typeface="Calibri"/>
                          <a:cs typeface="Times New Roman"/>
                        </a:rPr>
                        <a:t>отпользования</a:t>
                      </a:r>
                      <a:r>
                        <a:rPr lang="ru-RU" sz="900" dirty="0">
                          <a:solidFill>
                            <a:schemeClr val="bg1"/>
                          </a:solidFill>
                          <a:latin typeface="Helvetica"/>
                          <a:ea typeface="Calibri"/>
                          <a:cs typeface="Times New Roman"/>
                        </a:rPr>
                        <a:t> </a:t>
                      </a:r>
                      <a:r>
                        <a:rPr lang="ru-RU" sz="900" u="sng" dirty="0">
                          <a:solidFill>
                            <a:schemeClr val="bg1"/>
                          </a:solidFill>
                          <a:latin typeface="Helvetica"/>
                          <a:ea typeface="Calibri"/>
                          <a:cs typeface="Times New Roman"/>
                          <a:hlinkClick r:id="rId5"/>
                        </a:rPr>
                        <a:t>имуществом</a:t>
                      </a:r>
                      <a:r>
                        <a:rPr lang="ru-RU" sz="900" dirty="0">
                          <a:solidFill>
                            <a:schemeClr val="bg1"/>
                          </a:solidFill>
                          <a:latin typeface="Helvetica"/>
                          <a:ea typeface="Calibri"/>
                          <a:cs typeface="Times New Roman"/>
                        </a:rPr>
                        <a:t> и/или </a:t>
                      </a:r>
                      <a:r>
                        <a:rPr lang="ru-RU" sz="900" u="sng" dirty="0">
                          <a:solidFill>
                            <a:schemeClr val="bg1"/>
                          </a:solidFill>
                          <a:latin typeface="Helvetica"/>
                          <a:ea typeface="Calibri"/>
                          <a:cs typeface="Times New Roman"/>
                          <a:hlinkClick r:id="rId6"/>
                        </a:rPr>
                        <a:t>нематериальными активами</a:t>
                      </a:r>
                      <a:r>
                        <a:rPr lang="ru-RU" sz="900" dirty="0">
                          <a:solidFill>
                            <a:schemeClr val="bg1"/>
                          </a:solidFill>
                          <a:latin typeface="Helvetica"/>
                          <a:ea typeface="Calibri"/>
                          <a:cs typeface="Times New Roman"/>
                        </a:rPr>
                        <a:t>, продажи </a:t>
                      </a:r>
                      <a:r>
                        <a:rPr lang="ru-RU" sz="900" u="sng" dirty="0">
                          <a:solidFill>
                            <a:schemeClr val="bg1"/>
                          </a:solidFill>
                          <a:latin typeface="Helvetica"/>
                          <a:ea typeface="Calibri"/>
                          <a:cs typeface="Times New Roman"/>
                          <a:hlinkClick r:id="rId7"/>
                        </a:rPr>
                        <a:t>товаров</a:t>
                      </a:r>
                      <a:r>
                        <a:rPr lang="ru-RU" sz="900" dirty="0">
                          <a:solidFill>
                            <a:schemeClr val="bg1"/>
                          </a:solidFill>
                          <a:latin typeface="Helvetica"/>
                          <a:ea typeface="Calibri"/>
                          <a:cs typeface="Times New Roman"/>
                        </a:rPr>
                        <a:t>, выполнения </a:t>
                      </a:r>
                      <a:r>
                        <a:rPr lang="ru-RU" sz="900" u="sng" dirty="0">
                          <a:solidFill>
                            <a:schemeClr val="bg1"/>
                          </a:solidFill>
                          <a:latin typeface="Helvetica"/>
                          <a:ea typeface="Calibri"/>
                          <a:cs typeface="Times New Roman"/>
                          <a:hlinkClick r:id="rId8"/>
                        </a:rPr>
                        <a:t>работ</a:t>
                      </a:r>
                      <a:r>
                        <a:rPr lang="ru-RU" sz="900" dirty="0">
                          <a:solidFill>
                            <a:schemeClr val="bg1"/>
                          </a:solidFill>
                          <a:latin typeface="Helvetica"/>
                          <a:ea typeface="Calibri"/>
                          <a:cs typeface="Times New Roman"/>
                        </a:rPr>
                        <a:t> </a:t>
                      </a:r>
                      <a:r>
                        <a:rPr lang="ru-RU" sz="900" dirty="0" err="1">
                          <a:solidFill>
                            <a:schemeClr val="bg1"/>
                          </a:solidFill>
                          <a:latin typeface="Helvetica"/>
                          <a:ea typeface="Calibri"/>
                          <a:cs typeface="Times New Roman"/>
                        </a:rPr>
                        <a:t>илиоказания</a:t>
                      </a:r>
                      <a:r>
                        <a:rPr lang="ru-RU" sz="900" dirty="0">
                          <a:solidFill>
                            <a:schemeClr val="bg1"/>
                          </a:solidFill>
                          <a:latin typeface="Helvetica"/>
                          <a:ea typeface="Calibri"/>
                          <a:cs typeface="Times New Roman"/>
                        </a:rPr>
                        <a:t> </a:t>
                      </a:r>
                      <a:r>
                        <a:rPr lang="ru-RU" sz="900" u="sng" dirty="0">
                          <a:solidFill>
                            <a:schemeClr val="bg1"/>
                          </a:solidFill>
                          <a:latin typeface="Helvetica"/>
                          <a:ea typeface="Calibri"/>
                          <a:cs typeface="Times New Roman"/>
                          <a:hlinkClick r:id="rId9"/>
                        </a:rPr>
                        <a:t>услуг</a:t>
                      </a:r>
                      <a:r>
                        <a:rPr lang="ru-RU" sz="900" dirty="0">
                          <a:solidFill>
                            <a:schemeClr val="bg1"/>
                          </a:solidFill>
                          <a:latin typeface="Helvetica"/>
                          <a:ea typeface="Calibri"/>
                          <a:cs typeface="Times New Roman"/>
                        </a:rPr>
                        <a:t> лицами, зарегистрированными в этом качестве в установленном </a:t>
                      </a:r>
                      <a:r>
                        <a:rPr lang="ru-RU" sz="900" u="sng" dirty="0">
                          <a:solidFill>
                            <a:schemeClr val="bg1"/>
                          </a:solidFill>
                          <a:latin typeface="Helvetica"/>
                          <a:ea typeface="Calibri"/>
                          <a:cs typeface="Times New Roman"/>
                          <a:hlinkClick r:id="rId10"/>
                        </a:rPr>
                        <a:t>законом</a:t>
                      </a:r>
                      <a:r>
                        <a:rPr lang="ru-RU" sz="900" dirty="0">
                          <a:solidFill>
                            <a:schemeClr val="bg1"/>
                          </a:solidFill>
                          <a:latin typeface="Helvetica"/>
                          <a:ea typeface="Calibri"/>
                          <a:cs typeface="Times New Roman"/>
                        </a:rPr>
                        <a:t> порядке</a:t>
                      </a:r>
                      <a:r>
                        <a:rPr lang="ru-RU" sz="900" u="sng" baseline="30000" dirty="0">
                          <a:solidFill>
                            <a:schemeClr val="bg1"/>
                          </a:solidFill>
                          <a:latin typeface="Helvetica"/>
                          <a:ea typeface="Calibri"/>
                          <a:cs typeface="Times New Roman"/>
                          <a:hlinkClick r:id="rId11"/>
                        </a:rPr>
                        <a:t>[1]</a:t>
                      </a:r>
                      <a:r>
                        <a:rPr lang="ru-RU" sz="900" dirty="0">
                          <a:solidFill>
                            <a:schemeClr val="bg1"/>
                          </a:solidFill>
                          <a:latin typeface="Helvetica"/>
                          <a:ea typeface="Calibri"/>
                          <a:cs typeface="Times New Roman"/>
                        </a:rPr>
                        <a:t>. </a:t>
                      </a:r>
                      <a:r>
                        <a:rPr lang="ru-RU" sz="900" b="1" dirty="0">
                          <a:solidFill>
                            <a:schemeClr val="bg1"/>
                          </a:solidFill>
                          <a:latin typeface="Helvetica"/>
                          <a:ea typeface="Calibri"/>
                          <a:cs typeface="Times New Roman"/>
                        </a:rPr>
                        <a:t>Бизнес</a:t>
                      </a:r>
                      <a:r>
                        <a:rPr lang="ru-RU" sz="900" dirty="0">
                          <a:solidFill>
                            <a:schemeClr val="bg1"/>
                          </a:solidFill>
                          <a:latin typeface="Helvetica"/>
                          <a:ea typeface="Calibri"/>
                          <a:cs typeface="Times New Roman"/>
                        </a:rPr>
                        <a:t>(</a:t>
                      </a:r>
                      <a:r>
                        <a:rPr lang="ru-RU" sz="900" u="sng" dirty="0">
                          <a:solidFill>
                            <a:schemeClr val="bg1"/>
                          </a:solidFill>
                          <a:latin typeface="Helvetica"/>
                          <a:ea typeface="Calibri"/>
                          <a:cs typeface="Times New Roman"/>
                          <a:hlinkClick r:id="rId12"/>
                        </a:rPr>
                        <a:t>англ.</a:t>
                      </a:r>
                      <a:r>
                        <a:rPr lang="ru-RU" sz="900" dirty="0">
                          <a:solidFill>
                            <a:schemeClr val="bg1"/>
                          </a:solidFill>
                          <a:latin typeface="Helvetica"/>
                          <a:ea typeface="Calibri"/>
                          <a:cs typeface="Times New Roman"/>
                        </a:rPr>
                        <a:t> </a:t>
                      </a:r>
                      <a:r>
                        <a:rPr lang="ru-RU" sz="900" i="1" dirty="0" err="1">
                          <a:solidFill>
                            <a:schemeClr val="bg1"/>
                          </a:solidFill>
                          <a:latin typeface="Helvetica"/>
                          <a:ea typeface="Calibri"/>
                          <a:cs typeface="Times New Roman"/>
                        </a:rPr>
                        <a:t>business</a:t>
                      </a:r>
                      <a:r>
                        <a:rPr lang="ru-RU" sz="900" dirty="0">
                          <a:solidFill>
                            <a:schemeClr val="bg1"/>
                          </a:solidFill>
                          <a:latin typeface="Helvetica"/>
                          <a:ea typeface="Calibri"/>
                          <a:cs typeface="Times New Roman"/>
                        </a:rPr>
                        <a:t> — «дело», «</a:t>
                      </a:r>
                      <a:r>
                        <a:rPr lang="ru-RU" sz="900" u="sng" dirty="0">
                          <a:solidFill>
                            <a:schemeClr val="bg1"/>
                          </a:solidFill>
                          <a:latin typeface="Helvetica"/>
                          <a:ea typeface="Calibri"/>
                          <a:cs typeface="Times New Roman"/>
                          <a:hlinkClick r:id="rId13"/>
                        </a:rPr>
                        <a:t>предприятие</a:t>
                      </a:r>
                      <a:r>
                        <a:rPr lang="ru-RU" sz="900" dirty="0">
                          <a:solidFill>
                            <a:schemeClr val="bg1"/>
                          </a:solidFill>
                          <a:latin typeface="Helvetica"/>
                          <a:ea typeface="Calibri"/>
                          <a:cs typeface="Times New Roman"/>
                        </a:rPr>
                        <a:t>») — деятельность, направленная на получение прибыли; любой </a:t>
                      </a:r>
                      <a:r>
                        <a:rPr lang="ru-RU" sz="900" dirty="0" err="1">
                          <a:solidFill>
                            <a:schemeClr val="bg1"/>
                          </a:solidFill>
                          <a:latin typeface="Helvetica"/>
                          <a:ea typeface="Calibri"/>
                          <a:cs typeface="Times New Roman"/>
                        </a:rPr>
                        <a:t>виддеятельности</a:t>
                      </a:r>
                      <a:r>
                        <a:rPr lang="ru-RU" sz="900" dirty="0">
                          <a:solidFill>
                            <a:schemeClr val="bg1"/>
                          </a:solidFill>
                          <a:latin typeface="Helvetica"/>
                          <a:ea typeface="Calibri"/>
                          <a:cs typeface="Times New Roman"/>
                        </a:rPr>
                        <a:t>, приносящий доход или иные личные выгоды</a:t>
                      </a:r>
                      <a:r>
                        <a:rPr lang="ru-RU" sz="900" u="sng" baseline="30000" dirty="0">
                          <a:solidFill>
                            <a:schemeClr val="bg1"/>
                          </a:solidFill>
                          <a:latin typeface="Helvetica"/>
                          <a:ea typeface="Calibri"/>
                          <a:cs typeface="Times New Roman"/>
                          <a:hlinkClick r:id="rId11"/>
                        </a:rPr>
                        <a:t>[2]</a:t>
                      </a:r>
                      <a:r>
                        <a:rPr lang="ru-RU" sz="900" dirty="0">
                          <a:solidFill>
                            <a:schemeClr val="bg1"/>
                          </a:solidFill>
                          <a:latin typeface="Helvetica"/>
                          <a:ea typeface="Calibri"/>
                          <a:cs typeface="Times New Roman"/>
                        </a:rPr>
                        <a:t>. В русском языке слова </a:t>
                      </a:r>
                      <a:r>
                        <a:rPr lang="ru-RU" sz="900" i="1" dirty="0">
                          <a:solidFill>
                            <a:schemeClr val="bg1"/>
                          </a:solidFill>
                          <a:latin typeface="Helvetica"/>
                          <a:ea typeface="Calibri"/>
                          <a:cs typeface="Times New Roman"/>
                        </a:rPr>
                        <a:t>предпринимательство</a:t>
                      </a:r>
                      <a:r>
                        <a:rPr lang="ru-RU" sz="900" dirty="0">
                          <a:solidFill>
                            <a:schemeClr val="bg1"/>
                          </a:solidFill>
                          <a:latin typeface="Helvetica"/>
                          <a:ea typeface="Calibri"/>
                          <a:cs typeface="Times New Roman"/>
                        </a:rPr>
                        <a:t> </a:t>
                      </a:r>
                      <a:r>
                        <a:rPr lang="ru-RU" sz="900" dirty="0" err="1">
                          <a:solidFill>
                            <a:schemeClr val="bg1"/>
                          </a:solidFill>
                          <a:latin typeface="Helvetica"/>
                          <a:ea typeface="Calibri"/>
                          <a:cs typeface="Times New Roman"/>
                        </a:rPr>
                        <a:t>и</a:t>
                      </a:r>
                      <a:r>
                        <a:rPr lang="ru-RU" sz="900" i="1" dirty="0" err="1">
                          <a:solidFill>
                            <a:schemeClr val="bg1"/>
                          </a:solidFill>
                          <a:latin typeface="Helvetica"/>
                          <a:ea typeface="Calibri"/>
                          <a:cs typeface="Times New Roman"/>
                        </a:rPr>
                        <a:t>бизнес</a:t>
                      </a:r>
                      <a:r>
                        <a:rPr lang="ru-RU" sz="900" dirty="0">
                          <a:solidFill>
                            <a:schemeClr val="bg1"/>
                          </a:solidFill>
                          <a:latin typeface="Helvetica"/>
                          <a:ea typeface="Calibri"/>
                          <a:cs typeface="Times New Roman"/>
                        </a:rPr>
                        <a:t> синонимичны</a:t>
                      </a:r>
                      <a:r>
                        <a:rPr lang="ru-RU" sz="900" u="sng" baseline="30000" dirty="0">
                          <a:solidFill>
                            <a:schemeClr val="bg1"/>
                          </a:solidFill>
                          <a:latin typeface="Helvetica"/>
                          <a:ea typeface="Calibri"/>
                          <a:cs typeface="Times New Roman"/>
                          <a:hlinkClick r:id="rId11"/>
                        </a:rPr>
                        <a:t>[3][4]</a:t>
                      </a:r>
                      <a:r>
                        <a:rPr lang="ru-RU" sz="900" dirty="0">
                          <a:solidFill>
                            <a:schemeClr val="bg1"/>
                          </a:solidFill>
                          <a:latin typeface="Helvetica"/>
                          <a:ea typeface="Calibri"/>
                          <a:cs typeface="Times New Roman"/>
                        </a:rPr>
                        <a:t>. Предпринимательство, бизнес — важнейший атрибут </a:t>
                      </a:r>
                      <a:r>
                        <a:rPr lang="ru-RU" sz="900" u="sng" dirty="0">
                          <a:solidFill>
                            <a:schemeClr val="bg1"/>
                          </a:solidFill>
                          <a:latin typeface="Helvetica"/>
                          <a:ea typeface="Calibri"/>
                          <a:cs typeface="Times New Roman"/>
                          <a:hlinkClick r:id="rId14"/>
                        </a:rPr>
                        <a:t>рыночной экономики</a:t>
                      </a:r>
                      <a:r>
                        <a:rPr lang="ru-RU" sz="900" dirty="0">
                          <a:solidFill>
                            <a:schemeClr val="bg1"/>
                          </a:solidFill>
                          <a:latin typeface="Helvetica"/>
                          <a:ea typeface="Calibri"/>
                          <a:cs typeface="Times New Roman"/>
                        </a:rPr>
                        <a:t>, пронизывающий все её институты.</a:t>
                      </a:r>
                      <a:endParaRPr lang="ru-RU" sz="900" dirty="0">
                        <a:solidFill>
                          <a:schemeClr val="bg1"/>
                        </a:solidFill>
                        <a:latin typeface="Calibri"/>
                        <a:ea typeface="Calibri"/>
                        <a:cs typeface="Times New Roman"/>
                      </a:endParaRPr>
                    </a:p>
                  </a:txBody>
                  <a:tcPr marL="31380" marR="313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63868">
                <a:tc>
                  <a:txBody>
                    <a:bodyPr/>
                    <a:lstStyle/>
                    <a:p>
                      <a:pPr>
                        <a:lnSpc>
                          <a:spcPct val="115000"/>
                        </a:lnSpc>
                        <a:spcAft>
                          <a:spcPts val="0"/>
                        </a:spcAft>
                      </a:pPr>
                      <a:endParaRPr lang="ru-RU" sz="900">
                        <a:solidFill>
                          <a:schemeClr val="bg1"/>
                        </a:solidFill>
                        <a:latin typeface="Helvetica"/>
                        <a:ea typeface="Calibri"/>
                        <a:cs typeface="Times New Roman"/>
                      </a:endParaRPr>
                    </a:p>
                  </a:txBody>
                  <a:tcPr marL="31380" marR="313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238125">
                        <a:spcAft>
                          <a:spcPts val="0"/>
                        </a:spcAft>
                      </a:pPr>
                      <a:r>
                        <a:rPr lang="ru-RU" sz="900" dirty="0">
                          <a:solidFill>
                            <a:schemeClr val="bg1"/>
                          </a:solidFill>
                          <a:latin typeface="Helvetica"/>
                          <a:ea typeface="Calibri"/>
                        </a:rPr>
                        <a:t>В современной экономической литературе </a:t>
                      </a:r>
                      <a:r>
                        <a:rPr lang="ru-RU" sz="900" b="1" dirty="0">
                          <a:solidFill>
                            <a:schemeClr val="bg1"/>
                          </a:solidFill>
                          <a:latin typeface="Helvetica"/>
                          <a:ea typeface="Calibri"/>
                        </a:rPr>
                        <a:t>предпринимательство </a:t>
                      </a:r>
                      <a:r>
                        <a:rPr lang="ru-RU" sz="900" dirty="0">
                          <a:solidFill>
                            <a:schemeClr val="bg1"/>
                          </a:solidFill>
                          <a:latin typeface="Helvetica"/>
                          <a:ea typeface="Calibri"/>
                        </a:rPr>
                        <a:t>рассматривается с трех точек зрения:</a:t>
                      </a:r>
                      <a:endParaRPr lang="ru-RU" sz="900" dirty="0">
                        <a:solidFill>
                          <a:schemeClr val="bg1"/>
                        </a:solidFill>
                        <a:latin typeface="Calibri"/>
                        <a:ea typeface="Times New Roman"/>
                      </a:endParaRPr>
                    </a:p>
                    <a:p>
                      <a:pPr marL="142875" marR="238125">
                        <a:spcAft>
                          <a:spcPts val="0"/>
                        </a:spcAft>
                      </a:pPr>
                      <a:r>
                        <a:rPr lang="ru-RU" sz="900" dirty="0">
                          <a:solidFill>
                            <a:schemeClr val="bg1"/>
                          </a:solidFill>
                          <a:latin typeface="Helvetica"/>
                          <a:ea typeface="Calibri"/>
                        </a:rPr>
                        <a:t>§ как экономическая категория предпринимательство – это деятельность экономического субъекта по наиболее эффективному использованию факторов производства с целью максимизации доходов. Субъектом предпринимательства могут быть частные лица, корпорации и государство. Объектом предпринимательства являются факторы производства;</a:t>
                      </a:r>
                      <a:endParaRPr lang="ru-RU" sz="900" dirty="0">
                        <a:solidFill>
                          <a:schemeClr val="bg1"/>
                        </a:solidFill>
                        <a:latin typeface="Calibri"/>
                        <a:ea typeface="Times New Roman"/>
                      </a:endParaRPr>
                    </a:p>
                    <a:p>
                      <a:pPr marL="142875" marR="238125">
                        <a:spcAft>
                          <a:spcPts val="0"/>
                        </a:spcAft>
                      </a:pPr>
                      <a:r>
                        <a:rPr lang="ru-RU" sz="900" dirty="0">
                          <a:solidFill>
                            <a:schemeClr val="bg1"/>
                          </a:solidFill>
                          <a:latin typeface="Helvetica"/>
                          <a:ea typeface="Calibri"/>
                        </a:rPr>
                        <a:t>§ как метод ведения хозяйства предпринимательство – это творческая деятельность, направленная на достижение коммерческого успеха и увеличение прибыли;</a:t>
                      </a:r>
                      <a:endParaRPr lang="ru-RU" sz="900" dirty="0">
                        <a:solidFill>
                          <a:schemeClr val="bg1"/>
                        </a:solidFill>
                        <a:latin typeface="Calibri"/>
                        <a:ea typeface="Times New Roman"/>
                      </a:endParaRPr>
                    </a:p>
                    <a:p>
                      <a:pPr marL="142875" marR="238125">
                        <a:spcAft>
                          <a:spcPts val="0"/>
                        </a:spcAft>
                      </a:pPr>
                      <a:r>
                        <a:rPr lang="ru-RU" sz="900" dirty="0">
                          <a:solidFill>
                            <a:schemeClr val="bg1"/>
                          </a:solidFill>
                          <a:latin typeface="Helvetica"/>
                          <a:ea typeface="Calibri"/>
                        </a:rPr>
                        <a:t>§ как особый тип экономического мышления предпринимательство – это совокупность оригинальных взглядов и подходов к принятию и реализации хозяйственных решений.</a:t>
                      </a:r>
                      <a:endParaRPr lang="ru-RU" sz="900" dirty="0">
                        <a:solidFill>
                          <a:schemeClr val="bg1"/>
                        </a:solidFill>
                        <a:latin typeface="Calibri"/>
                        <a:ea typeface="Times New Roman"/>
                      </a:endParaRPr>
                    </a:p>
                  </a:txBody>
                  <a:tcPr marL="31380" marR="313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0860">
                <a:tc>
                  <a:txBody>
                    <a:bodyPr/>
                    <a:lstStyle/>
                    <a:p>
                      <a:pPr>
                        <a:lnSpc>
                          <a:spcPct val="115000"/>
                        </a:lnSpc>
                        <a:spcAft>
                          <a:spcPts val="0"/>
                        </a:spcAft>
                      </a:pPr>
                      <a:endParaRPr lang="ru-RU" sz="900">
                        <a:solidFill>
                          <a:schemeClr val="bg1"/>
                        </a:solidFill>
                        <a:latin typeface="Calibri"/>
                        <a:ea typeface="Calibri"/>
                        <a:cs typeface="Times New Roman"/>
                      </a:endParaRPr>
                    </a:p>
                  </a:txBody>
                  <a:tcPr marL="31380" marR="313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238125">
                        <a:spcAft>
                          <a:spcPts val="0"/>
                        </a:spcAft>
                      </a:pPr>
                      <a:r>
                        <a:rPr lang="ru-RU" sz="900" b="1" dirty="0">
                          <a:solidFill>
                            <a:schemeClr val="bg1"/>
                          </a:solidFill>
                          <a:latin typeface="Helvetica"/>
                          <a:ea typeface="Calibri"/>
                        </a:rPr>
                        <a:t>Предпринимательство - </a:t>
                      </a:r>
                      <a:r>
                        <a:rPr lang="ru-RU" sz="900" dirty="0">
                          <a:solidFill>
                            <a:schemeClr val="bg1"/>
                          </a:solidFill>
                          <a:latin typeface="Helvetica"/>
                          <a:ea typeface="Calibri"/>
                        </a:rPr>
                        <a:t>оказываемые обществу услуги особого рода, состоящие в создании для производства и распределения жизненных благ новых коммерческих организаций, называемых фирмами.</a:t>
                      </a:r>
                      <a:endParaRPr lang="ru-RU" sz="900" dirty="0">
                        <a:solidFill>
                          <a:schemeClr val="bg1"/>
                        </a:solidFill>
                        <a:latin typeface="Calibri"/>
                        <a:ea typeface="Times New Roman"/>
                      </a:endParaRPr>
                    </a:p>
                  </a:txBody>
                  <a:tcPr marL="31380" marR="313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0860">
                <a:tc>
                  <a:txBody>
                    <a:bodyPr/>
                    <a:lstStyle/>
                    <a:p>
                      <a:pPr>
                        <a:lnSpc>
                          <a:spcPct val="115000"/>
                        </a:lnSpc>
                        <a:spcAft>
                          <a:spcPts val="0"/>
                        </a:spcAft>
                      </a:pPr>
                      <a:endParaRPr lang="ru-RU" sz="900">
                        <a:solidFill>
                          <a:schemeClr val="bg1"/>
                        </a:solidFill>
                        <a:latin typeface="Calibri"/>
                        <a:ea typeface="Calibri"/>
                        <a:cs typeface="Times New Roman"/>
                      </a:endParaRPr>
                    </a:p>
                  </a:txBody>
                  <a:tcPr marL="31380" marR="313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238125">
                        <a:spcAft>
                          <a:spcPts val="0"/>
                        </a:spcAft>
                      </a:pPr>
                      <a:r>
                        <a:rPr lang="ru-RU" sz="900" b="1" dirty="0" smtClean="0">
                          <a:solidFill>
                            <a:schemeClr val="bg1"/>
                          </a:solidFill>
                          <a:latin typeface="Helvetica"/>
                          <a:ea typeface="Calibri"/>
                        </a:rPr>
                        <a:t>Предпринимательство - </a:t>
                      </a:r>
                      <a:r>
                        <a:rPr lang="ru-RU" sz="900" dirty="0" smtClean="0">
                          <a:solidFill>
                            <a:schemeClr val="bg1"/>
                          </a:solidFill>
                          <a:latin typeface="Helvetica"/>
                          <a:ea typeface="Calibri"/>
                        </a:rPr>
                        <a:t>процесс </a:t>
                      </a:r>
                      <a:r>
                        <a:rPr lang="ru-RU" sz="900" dirty="0">
                          <a:solidFill>
                            <a:schemeClr val="bg1"/>
                          </a:solidFill>
                          <a:latin typeface="Helvetica"/>
                          <a:ea typeface="Calibri"/>
                        </a:rPr>
                        <a:t>поиска новых возможностей, в ходе которого внедряются новые технологии, используются вновь открывшиеся возможности и преодолеваются старые стереотипы.</a:t>
                      </a:r>
                      <a:endParaRPr lang="ru-RU" sz="900" dirty="0">
                        <a:solidFill>
                          <a:schemeClr val="bg1"/>
                        </a:solidFill>
                        <a:latin typeface="Calibri"/>
                        <a:ea typeface="Times New Roman"/>
                      </a:endParaRPr>
                    </a:p>
                  </a:txBody>
                  <a:tcPr marL="31380" marR="313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73785">
                <a:tc>
                  <a:txBody>
                    <a:bodyPr/>
                    <a:lstStyle/>
                    <a:p>
                      <a:pPr>
                        <a:lnSpc>
                          <a:spcPct val="115000"/>
                        </a:lnSpc>
                        <a:spcAft>
                          <a:spcPts val="0"/>
                        </a:spcAft>
                      </a:pPr>
                      <a:endParaRPr lang="ru-RU" sz="900" dirty="0">
                        <a:solidFill>
                          <a:schemeClr val="bg1"/>
                        </a:solidFill>
                        <a:latin typeface="Calibri"/>
                        <a:ea typeface="Calibri"/>
                        <a:cs typeface="Times New Roman"/>
                      </a:endParaRPr>
                    </a:p>
                  </a:txBody>
                  <a:tcPr marL="31380" marR="313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238125">
                        <a:spcAft>
                          <a:spcPts val="0"/>
                        </a:spcAft>
                      </a:pPr>
                      <a:r>
                        <a:rPr lang="ru-RU" sz="900" b="1" dirty="0" smtClean="0">
                          <a:solidFill>
                            <a:schemeClr val="bg1"/>
                          </a:solidFill>
                          <a:latin typeface="Helvetica"/>
                          <a:ea typeface="Calibri"/>
                        </a:rPr>
                        <a:t>Предпринимательство - </a:t>
                      </a:r>
                      <a:r>
                        <a:rPr lang="ru-RU" sz="900" dirty="0" smtClean="0">
                          <a:solidFill>
                            <a:schemeClr val="bg1"/>
                          </a:solidFill>
                          <a:latin typeface="Helvetica"/>
                          <a:ea typeface="Calibri"/>
                        </a:rPr>
                        <a:t>это </a:t>
                      </a:r>
                      <a:r>
                        <a:rPr lang="ru-RU" sz="900" dirty="0">
                          <a:solidFill>
                            <a:schemeClr val="bg1"/>
                          </a:solidFill>
                          <a:latin typeface="Helvetica"/>
                          <a:ea typeface="Calibri"/>
                        </a:rPr>
                        <a:t>самостоятельная, инициативная деятельность граждан, направленная на получение прибыли или личного дохода. Считают, что предпринимательская деятельность является двигателем экономического развития, поскольку направлена на получение прибыли посредством производства новых продуктов или посредством применения новых способов производства уже существующих продуктов. Чем в большей мере существующие социальные ценности способствуют формированию предпринимательской личности, тем более вероятен ускоренный экономический рост.</a:t>
                      </a:r>
                      <a:endParaRPr lang="ru-RU" sz="900" dirty="0">
                        <a:solidFill>
                          <a:schemeClr val="bg1"/>
                        </a:solidFill>
                        <a:latin typeface="Calibri"/>
                        <a:ea typeface="Times New Roman"/>
                      </a:endParaRPr>
                    </a:p>
                  </a:txBody>
                  <a:tcPr marL="31380" marR="313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22744">
                <a:tc>
                  <a:txBody>
                    <a:bodyPr/>
                    <a:lstStyle/>
                    <a:p>
                      <a:pPr>
                        <a:lnSpc>
                          <a:spcPct val="115000"/>
                        </a:lnSpc>
                        <a:spcAft>
                          <a:spcPts val="0"/>
                        </a:spcAft>
                      </a:pPr>
                      <a:endParaRPr lang="ru-RU" sz="900">
                        <a:solidFill>
                          <a:schemeClr val="bg1"/>
                        </a:solidFill>
                        <a:latin typeface="Calibri"/>
                        <a:ea typeface="Calibri"/>
                        <a:cs typeface="Times New Roman"/>
                      </a:endParaRPr>
                    </a:p>
                  </a:txBody>
                  <a:tcPr marL="31380" marR="313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238125">
                        <a:spcAft>
                          <a:spcPts val="0"/>
                        </a:spcAft>
                      </a:pPr>
                      <a:r>
                        <a:rPr lang="ru-RU" sz="900" b="1" dirty="0" smtClean="0">
                          <a:solidFill>
                            <a:schemeClr val="bg1"/>
                          </a:solidFill>
                          <a:latin typeface="Helvetica"/>
                          <a:ea typeface="Calibri"/>
                        </a:rPr>
                        <a:t>Предпринимательство - </a:t>
                      </a:r>
                      <a:endParaRPr lang="ru-RU" sz="900" dirty="0">
                        <a:solidFill>
                          <a:schemeClr val="bg1"/>
                        </a:solidFill>
                        <a:latin typeface="Calibri"/>
                        <a:ea typeface="Times New Roman"/>
                      </a:endParaRPr>
                    </a:p>
                    <a:p>
                      <a:pPr marR="238125">
                        <a:spcAft>
                          <a:spcPts val="0"/>
                        </a:spcAft>
                      </a:pPr>
                      <a:r>
                        <a:rPr lang="ru-RU" sz="900" dirty="0">
                          <a:solidFill>
                            <a:schemeClr val="bg1"/>
                          </a:solidFill>
                          <a:latin typeface="Helvetica"/>
                          <a:ea typeface="Calibri"/>
                        </a:rPr>
                        <a:t>1) стиль хозяйствования, которому присущи принципы новаторства, </a:t>
                      </a:r>
                      <a:r>
                        <a:rPr lang="ru-RU" sz="900" dirty="0" err="1">
                          <a:solidFill>
                            <a:schemeClr val="bg1"/>
                          </a:solidFill>
                          <a:latin typeface="Helvetica"/>
                          <a:ea typeface="Calibri"/>
                        </a:rPr>
                        <a:t>антибюрократизма</a:t>
                      </a:r>
                      <a:r>
                        <a:rPr lang="ru-RU" sz="900" dirty="0">
                          <a:solidFill>
                            <a:schemeClr val="bg1"/>
                          </a:solidFill>
                          <a:latin typeface="Helvetica"/>
                          <a:ea typeface="Calibri"/>
                        </a:rPr>
                        <a:t>, постоянной инициативы, ориентации на инновации, нововведения; </a:t>
                      </a:r>
                      <a:endParaRPr lang="ru-RU" sz="900" dirty="0">
                        <a:solidFill>
                          <a:schemeClr val="bg1"/>
                        </a:solidFill>
                        <a:latin typeface="Calibri"/>
                        <a:ea typeface="Times New Roman"/>
                      </a:endParaRPr>
                    </a:p>
                    <a:p>
                      <a:pPr marR="238125">
                        <a:spcAft>
                          <a:spcPts val="0"/>
                        </a:spcAft>
                      </a:pPr>
                      <a:r>
                        <a:rPr lang="ru-RU" sz="900" dirty="0">
                          <a:solidFill>
                            <a:schemeClr val="bg1"/>
                          </a:solidFill>
                          <a:latin typeface="Helvetica"/>
                          <a:ea typeface="Calibri"/>
                        </a:rPr>
                        <a:t>2) процесс организации и осуществления деятельности в условиях формирования, развития и функционирования рыночных отношений;</a:t>
                      </a:r>
                      <a:endParaRPr lang="ru-RU" sz="900" dirty="0">
                        <a:solidFill>
                          <a:schemeClr val="bg1"/>
                        </a:solidFill>
                        <a:latin typeface="Calibri"/>
                        <a:ea typeface="Times New Roman"/>
                      </a:endParaRPr>
                    </a:p>
                    <a:p>
                      <a:pPr marR="238125">
                        <a:spcAft>
                          <a:spcPts val="0"/>
                        </a:spcAft>
                      </a:pPr>
                      <a:r>
                        <a:rPr lang="ru-RU" sz="900" dirty="0">
                          <a:solidFill>
                            <a:schemeClr val="bg1"/>
                          </a:solidFill>
                          <a:latin typeface="Helvetica"/>
                          <a:ea typeface="Calibri"/>
                        </a:rPr>
                        <a:t>3) разработка и принятие решений, связанных с организацией, осуществлением производства, распределением, маркетингом и реализацией товара или услуги до конечного потребителя для удовлетворения спроса и получения прибыли; </a:t>
                      </a:r>
                      <a:endParaRPr lang="ru-RU" sz="900" dirty="0">
                        <a:solidFill>
                          <a:schemeClr val="bg1"/>
                        </a:solidFill>
                        <a:latin typeface="Calibri"/>
                        <a:ea typeface="Times New Roman"/>
                      </a:endParaRPr>
                    </a:p>
                    <a:p>
                      <a:pPr marR="238125">
                        <a:spcAft>
                          <a:spcPts val="0"/>
                        </a:spcAft>
                      </a:pPr>
                      <a:r>
                        <a:rPr lang="ru-RU" sz="900" dirty="0">
                          <a:solidFill>
                            <a:schemeClr val="bg1"/>
                          </a:solidFill>
                          <a:latin typeface="Helvetica"/>
                          <a:ea typeface="Calibri"/>
                        </a:rPr>
                        <a:t>4) Процесс взаимодействия рыночных субъектов по поводу </a:t>
                      </a:r>
                      <a:r>
                        <a:rPr lang="ru-RU" sz="900" dirty="0" err="1">
                          <a:solidFill>
                            <a:schemeClr val="bg1"/>
                          </a:solidFill>
                          <a:latin typeface="Helvetica"/>
                          <a:ea typeface="Calibri"/>
                        </a:rPr>
                        <a:t>взаимопередачи</a:t>
                      </a:r>
                      <a:r>
                        <a:rPr lang="ru-RU" sz="900" dirty="0">
                          <a:solidFill>
                            <a:schemeClr val="bg1"/>
                          </a:solidFill>
                          <a:latin typeface="Helvetica"/>
                          <a:ea typeface="Calibri"/>
                        </a:rPr>
                        <a:t> права собственности на какие-либо товар или услугу;</a:t>
                      </a:r>
                      <a:endParaRPr lang="ru-RU" sz="900" dirty="0">
                        <a:solidFill>
                          <a:schemeClr val="bg1"/>
                        </a:solidFill>
                        <a:latin typeface="Calibri"/>
                        <a:ea typeface="Times New Roman"/>
                      </a:endParaRPr>
                    </a:p>
                    <a:p>
                      <a:pPr marR="238125">
                        <a:spcAft>
                          <a:spcPts val="0"/>
                        </a:spcAft>
                      </a:pPr>
                      <a:r>
                        <a:rPr lang="ru-RU" sz="900" dirty="0">
                          <a:solidFill>
                            <a:schemeClr val="bg1"/>
                          </a:solidFill>
                          <a:latin typeface="Helvetica"/>
                          <a:ea typeface="Calibri"/>
                        </a:rPr>
                        <a:t>5) процедура планирования, организации и осуществления непрерывного, постоянно обновляемого процесса расширенного воспроизводства товаров и услуг в целях удовлетворения экономических, социальных и экологических потребностей общества и получения прибыли.</a:t>
                      </a:r>
                      <a:endParaRPr lang="ru-RU" sz="900" dirty="0">
                        <a:solidFill>
                          <a:schemeClr val="bg1"/>
                        </a:solidFill>
                        <a:latin typeface="Calibri"/>
                        <a:ea typeface="Times New Roman"/>
                      </a:endParaRPr>
                    </a:p>
                  </a:txBody>
                  <a:tcPr marL="31380" marR="313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ransition spd="slow">
    <p:checke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3"/>
          <p:cNvSpPr>
            <a:spLocks noGrp="1"/>
          </p:cNvSpPr>
          <p:nvPr>
            <p:ph type="sldNum" sz="quarter" idx="15"/>
          </p:nvPr>
        </p:nvSpPr>
        <p:spPr/>
        <p:txBody>
          <a:bodyPr/>
          <a:lstStyle/>
          <a:p>
            <a:pPr>
              <a:defRPr/>
            </a:pPr>
            <a:fld id="{4B1583A4-C928-4293-8DCB-D06326876D04}" type="slidenum">
              <a:rPr lang="ru-RU" smtClean="0"/>
              <a:pPr>
                <a:defRPr/>
              </a:pPr>
              <a:t>20</a:t>
            </a:fld>
            <a:endParaRPr lang="ru-RU"/>
          </a:p>
        </p:txBody>
      </p:sp>
      <p:sp>
        <p:nvSpPr>
          <p:cNvPr id="6" name="Rectangle 1"/>
          <p:cNvSpPr>
            <a:spLocks noChangeArrowheads="1"/>
          </p:cNvSpPr>
          <p:nvPr/>
        </p:nvSpPr>
        <p:spPr bwMode="auto">
          <a:xfrm>
            <a:off x="1905000" y="6248400"/>
            <a:ext cx="4678267" cy="36933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Оценка категорий затрат и ценовой политики</a:t>
            </a:r>
            <a:endParaRPr kumimoji="0" lang="ru-RU" altLang="ru-RU"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7" name="Таблица 6"/>
          <p:cNvGraphicFramePr>
            <a:graphicFrameLocks noGrp="1"/>
          </p:cNvGraphicFramePr>
          <p:nvPr>
            <p:extLst>
              <p:ext uri="{D42A27DB-BD31-4B8C-83A1-F6EECF244321}">
                <p14:modId xmlns:p14="http://schemas.microsoft.com/office/powerpoint/2010/main" xmlns="" val="1029047737"/>
              </p:ext>
            </p:extLst>
          </p:nvPr>
        </p:nvGraphicFramePr>
        <p:xfrm>
          <a:off x="304800" y="228600"/>
          <a:ext cx="8458198" cy="5943600"/>
        </p:xfrm>
        <a:graphic>
          <a:graphicData uri="http://schemas.openxmlformats.org/drawingml/2006/table">
            <a:tbl>
              <a:tblPr/>
              <a:tblGrid>
                <a:gridCol w="1207682"/>
                <a:gridCol w="1207682"/>
                <a:gridCol w="1207682"/>
                <a:gridCol w="1207682"/>
                <a:gridCol w="1207682"/>
                <a:gridCol w="1207682"/>
                <a:gridCol w="1212106"/>
              </a:tblGrid>
              <a:tr h="849085">
                <a:tc>
                  <a:txBody>
                    <a:bodyPr/>
                    <a:lstStyle/>
                    <a:p>
                      <a:pPr>
                        <a:lnSpc>
                          <a:spcPct val="115000"/>
                        </a:lnSpc>
                        <a:spcAft>
                          <a:spcPts val="0"/>
                        </a:spcAft>
                      </a:pPr>
                      <a:r>
                        <a:rPr lang="ru-RU" sz="1000" b="1" dirty="0">
                          <a:solidFill>
                            <a:srgbClr val="000000"/>
                          </a:solidFill>
                          <a:effectLst/>
                          <a:latin typeface="Times New Roman"/>
                          <a:ea typeface="Calibri"/>
                        </a:rPr>
                        <a:t>Организация </a:t>
                      </a:r>
                      <a:endParaRPr lang="ru-RU" sz="1100" dirty="0">
                        <a:solidFill>
                          <a:srgbClr val="000000"/>
                        </a:solidFill>
                        <a:effectLst/>
                        <a:latin typeface="Times New Roman"/>
                        <a:ea typeface="Calibri"/>
                      </a:endParaRPr>
                    </a:p>
                    <a:p>
                      <a:pPr>
                        <a:lnSpc>
                          <a:spcPct val="115000"/>
                        </a:lnSpc>
                        <a:spcAft>
                          <a:spcPts val="0"/>
                        </a:spcAft>
                      </a:pPr>
                      <a:r>
                        <a:rPr lang="ru-RU" sz="1000" b="1" dirty="0" err="1">
                          <a:solidFill>
                            <a:srgbClr val="000000"/>
                          </a:solidFill>
                          <a:effectLst/>
                          <a:latin typeface="Times New Roman"/>
                          <a:ea typeface="Calibri"/>
                        </a:rPr>
                        <a:t>Катего</a:t>
                      </a:r>
                      <a:r>
                        <a:rPr lang="ru-RU" sz="1000" b="1" dirty="0">
                          <a:solidFill>
                            <a:srgbClr val="000000"/>
                          </a:solidFill>
                          <a:effectLst/>
                          <a:latin typeface="Times New Roman"/>
                          <a:ea typeface="Calibri"/>
                        </a:rPr>
                        <a:t>- </a:t>
                      </a:r>
                      <a:endParaRPr lang="ru-RU" sz="1100" dirty="0">
                        <a:solidFill>
                          <a:srgbClr val="000000"/>
                        </a:solidFill>
                        <a:effectLst/>
                        <a:latin typeface="Times New Roman"/>
                        <a:ea typeface="Calibri"/>
                      </a:endParaRPr>
                    </a:p>
                    <a:p>
                      <a:pPr>
                        <a:lnSpc>
                          <a:spcPct val="115000"/>
                        </a:lnSpc>
                        <a:spcAft>
                          <a:spcPts val="0"/>
                        </a:spcAft>
                      </a:pPr>
                      <a:r>
                        <a:rPr lang="ru-RU" sz="1000" b="1" dirty="0" err="1">
                          <a:solidFill>
                            <a:srgbClr val="000000"/>
                          </a:solidFill>
                          <a:effectLst/>
                          <a:latin typeface="Times New Roman"/>
                          <a:ea typeface="Calibri"/>
                        </a:rPr>
                        <a:t>рии</a:t>
                      </a:r>
                      <a:r>
                        <a:rPr lang="ru-RU" sz="1000" b="1" dirty="0">
                          <a:solidFill>
                            <a:srgbClr val="000000"/>
                          </a:solidFill>
                          <a:effectLst/>
                          <a:latin typeface="Times New Roman"/>
                          <a:ea typeface="Calibri"/>
                        </a:rPr>
                        <a:t> затрат </a:t>
                      </a:r>
                      <a:endParaRPr lang="ru-RU" sz="1100" dirty="0">
                        <a:solidFill>
                          <a:srgbClr val="000000"/>
                        </a:solidFill>
                        <a:effectLst/>
                        <a:latin typeface="Times New Roman"/>
                        <a:ea typeface="Calibri"/>
                      </a:endParaRPr>
                    </a:p>
                  </a:txBody>
                  <a:tcPr marL="65594" marR="6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000" b="1">
                          <a:solidFill>
                            <a:srgbClr val="000000"/>
                          </a:solidFill>
                          <a:effectLst/>
                          <a:latin typeface="Times New Roman"/>
                          <a:ea typeface="Calibri"/>
                        </a:rPr>
                        <a:t>Компания «А» </a:t>
                      </a:r>
                      <a:endParaRPr lang="ru-RU" sz="1100">
                        <a:solidFill>
                          <a:srgbClr val="000000"/>
                        </a:solidFill>
                        <a:effectLst/>
                        <a:latin typeface="Times New Roman"/>
                        <a:ea typeface="Calibri"/>
                      </a:endParaRPr>
                    </a:p>
                  </a:txBody>
                  <a:tcPr marL="65594" marR="6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000" b="1">
                          <a:solidFill>
                            <a:srgbClr val="000000"/>
                          </a:solidFill>
                          <a:effectLst/>
                          <a:latin typeface="Times New Roman"/>
                          <a:ea typeface="Calibri"/>
                        </a:rPr>
                        <a:t>Конкурент 1 </a:t>
                      </a:r>
                      <a:endParaRPr lang="ru-RU" sz="1100">
                        <a:solidFill>
                          <a:srgbClr val="000000"/>
                        </a:solidFill>
                        <a:effectLst/>
                        <a:latin typeface="Times New Roman"/>
                        <a:ea typeface="Calibri"/>
                      </a:endParaRPr>
                    </a:p>
                  </a:txBody>
                  <a:tcPr marL="65594" marR="6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000" b="1">
                          <a:solidFill>
                            <a:srgbClr val="000000"/>
                          </a:solidFill>
                          <a:effectLst/>
                          <a:latin typeface="Times New Roman"/>
                          <a:ea typeface="Calibri"/>
                        </a:rPr>
                        <a:t>Конкурент 2 </a:t>
                      </a:r>
                      <a:endParaRPr lang="ru-RU" sz="1100">
                        <a:solidFill>
                          <a:srgbClr val="000000"/>
                        </a:solidFill>
                        <a:effectLst/>
                        <a:latin typeface="Times New Roman"/>
                        <a:ea typeface="Calibri"/>
                      </a:endParaRPr>
                    </a:p>
                  </a:txBody>
                  <a:tcPr marL="65594" marR="6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000" b="1">
                          <a:solidFill>
                            <a:srgbClr val="000000"/>
                          </a:solidFill>
                          <a:effectLst/>
                          <a:latin typeface="Times New Roman"/>
                          <a:ea typeface="Calibri"/>
                        </a:rPr>
                        <a:t>Конкурент 3 </a:t>
                      </a:r>
                      <a:endParaRPr lang="ru-RU" sz="1100">
                        <a:solidFill>
                          <a:srgbClr val="000000"/>
                        </a:solidFill>
                        <a:effectLst/>
                        <a:latin typeface="Times New Roman"/>
                        <a:ea typeface="Calibri"/>
                      </a:endParaRPr>
                    </a:p>
                  </a:txBody>
                  <a:tcPr marL="65594" marR="6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000" b="1">
                          <a:solidFill>
                            <a:srgbClr val="000000"/>
                          </a:solidFill>
                          <a:effectLst/>
                          <a:latin typeface="Times New Roman"/>
                          <a:ea typeface="Calibri"/>
                        </a:rPr>
                        <a:t>Конкурент 4 </a:t>
                      </a:r>
                      <a:endParaRPr lang="ru-RU" sz="1100">
                        <a:solidFill>
                          <a:srgbClr val="000000"/>
                        </a:solidFill>
                        <a:effectLst/>
                        <a:latin typeface="Times New Roman"/>
                        <a:ea typeface="Calibri"/>
                      </a:endParaRPr>
                    </a:p>
                  </a:txBody>
                  <a:tcPr marL="65594" marR="6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000" b="1">
                          <a:solidFill>
                            <a:srgbClr val="000000"/>
                          </a:solidFill>
                          <a:effectLst/>
                          <a:latin typeface="Times New Roman"/>
                          <a:ea typeface="Calibri"/>
                        </a:rPr>
                        <a:t>Конкурент 5 </a:t>
                      </a:r>
                      <a:endParaRPr lang="ru-RU" sz="1100">
                        <a:solidFill>
                          <a:srgbClr val="000000"/>
                        </a:solidFill>
                        <a:effectLst/>
                        <a:latin typeface="Times New Roman"/>
                        <a:ea typeface="Calibri"/>
                      </a:endParaRPr>
                    </a:p>
                  </a:txBody>
                  <a:tcPr marL="65594" marR="6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2272">
                <a:tc gridSpan="7">
                  <a:txBody>
                    <a:bodyPr/>
                    <a:lstStyle/>
                    <a:p>
                      <a:pPr>
                        <a:lnSpc>
                          <a:spcPct val="115000"/>
                        </a:lnSpc>
                        <a:spcAft>
                          <a:spcPts val="0"/>
                        </a:spcAft>
                      </a:pPr>
                      <a:r>
                        <a:rPr lang="ru-RU" sz="1000">
                          <a:solidFill>
                            <a:srgbClr val="000000"/>
                          </a:solidFill>
                          <a:effectLst/>
                          <a:latin typeface="Times New Roman"/>
                          <a:ea typeface="Calibri"/>
                        </a:rPr>
                        <a:t>Экспертная оценка категорий затрат </a:t>
                      </a:r>
                      <a:endParaRPr lang="ru-RU" sz="1100">
                        <a:solidFill>
                          <a:srgbClr val="000000"/>
                        </a:solidFill>
                        <a:effectLst/>
                        <a:latin typeface="Times New Roman"/>
                        <a:ea typeface="Calibri"/>
                      </a:endParaRPr>
                    </a:p>
                  </a:txBody>
                  <a:tcPr marL="65594" marR="6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849085">
                <a:tc>
                  <a:txBody>
                    <a:bodyPr/>
                    <a:lstStyle/>
                    <a:p>
                      <a:pPr>
                        <a:lnSpc>
                          <a:spcPct val="115000"/>
                        </a:lnSpc>
                        <a:spcAft>
                          <a:spcPts val="0"/>
                        </a:spcAft>
                      </a:pPr>
                      <a:r>
                        <a:rPr lang="ru-RU" sz="1000">
                          <a:solidFill>
                            <a:srgbClr val="000000"/>
                          </a:solidFill>
                          <a:effectLst/>
                          <a:latin typeface="Times New Roman"/>
                          <a:ea typeface="Calibri"/>
                        </a:rPr>
                        <a:t>Количество ассортиментных позиций </a:t>
                      </a:r>
                      <a:endParaRPr lang="ru-RU" sz="1100">
                        <a:solidFill>
                          <a:srgbClr val="000000"/>
                        </a:solidFill>
                        <a:effectLst/>
                        <a:latin typeface="Times New Roman"/>
                        <a:ea typeface="Calibri"/>
                      </a:endParaRPr>
                    </a:p>
                  </a:txBody>
                  <a:tcPr marL="65594" marR="6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000">
                          <a:solidFill>
                            <a:srgbClr val="000000"/>
                          </a:solidFill>
                          <a:effectLst/>
                          <a:latin typeface="Times New Roman"/>
                          <a:ea typeface="Calibri"/>
                        </a:rPr>
                        <a:t>4 </a:t>
                      </a:r>
                      <a:endParaRPr lang="ru-RU" sz="1100">
                        <a:solidFill>
                          <a:srgbClr val="000000"/>
                        </a:solidFill>
                        <a:effectLst/>
                        <a:latin typeface="Times New Roman"/>
                        <a:ea typeface="Calibri"/>
                      </a:endParaRPr>
                    </a:p>
                  </a:txBody>
                  <a:tcPr marL="65594" marR="6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000">
                          <a:solidFill>
                            <a:srgbClr val="000000"/>
                          </a:solidFill>
                          <a:effectLst/>
                          <a:latin typeface="Times New Roman"/>
                          <a:ea typeface="Calibri"/>
                        </a:rPr>
                        <a:t>4 </a:t>
                      </a:r>
                      <a:endParaRPr lang="ru-RU" sz="1100">
                        <a:solidFill>
                          <a:srgbClr val="000000"/>
                        </a:solidFill>
                        <a:effectLst/>
                        <a:latin typeface="Times New Roman"/>
                        <a:ea typeface="Calibri"/>
                      </a:endParaRPr>
                    </a:p>
                  </a:txBody>
                  <a:tcPr marL="65594" marR="6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000">
                          <a:solidFill>
                            <a:srgbClr val="000000"/>
                          </a:solidFill>
                          <a:effectLst/>
                          <a:latin typeface="Times New Roman"/>
                          <a:ea typeface="Calibri"/>
                        </a:rPr>
                        <a:t>3 </a:t>
                      </a:r>
                      <a:endParaRPr lang="ru-RU" sz="1100">
                        <a:solidFill>
                          <a:srgbClr val="000000"/>
                        </a:solidFill>
                        <a:effectLst/>
                        <a:latin typeface="Times New Roman"/>
                        <a:ea typeface="Calibri"/>
                      </a:endParaRPr>
                    </a:p>
                  </a:txBody>
                  <a:tcPr marL="65594" marR="6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000">
                          <a:solidFill>
                            <a:srgbClr val="000000"/>
                          </a:solidFill>
                          <a:effectLst/>
                          <a:latin typeface="Times New Roman"/>
                          <a:ea typeface="Calibri"/>
                        </a:rPr>
                        <a:t>2 </a:t>
                      </a:r>
                      <a:endParaRPr lang="ru-RU" sz="1100">
                        <a:solidFill>
                          <a:srgbClr val="000000"/>
                        </a:solidFill>
                        <a:effectLst/>
                        <a:latin typeface="Times New Roman"/>
                        <a:ea typeface="Calibri"/>
                      </a:endParaRPr>
                    </a:p>
                  </a:txBody>
                  <a:tcPr marL="65594" marR="6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000">
                          <a:solidFill>
                            <a:srgbClr val="000000"/>
                          </a:solidFill>
                          <a:effectLst/>
                          <a:latin typeface="Times New Roman"/>
                          <a:ea typeface="Calibri"/>
                        </a:rPr>
                        <a:t>4 </a:t>
                      </a:r>
                      <a:endParaRPr lang="ru-RU" sz="1100">
                        <a:solidFill>
                          <a:srgbClr val="000000"/>
                        </a:solidFill>
                        <a:effectLst/>
                        <a:latin typeface="Times New Roman"/>
                        <a:ea typeface="Calibri"/>
                      </a:endParaRPr>
                    </a:p>
                  </a:txBody>
                  <a:tcPr marL="65594" marR="6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000">
                          <a:solidFill>
                            <a:srgbClr val="000000"/>
                          </a:solidFill>
                          <a:effectLst/>
                          <a:latin typeface="Times New Roman"/>
                          <a:ea typeface="Calibri"/>
                        </a:rPr>
                        <a:t>2 </a:t>
                      </a:r>
                      <a:endParaRPr lang="ru-RU" sz="1100">
                        <a:solidFill>
                          <a:srgbClr val="000000"/>
                        </a:solidFill>
                        <a:effectLst/>
                        <a:latin typeface="Times New Roman"/>
                        <a:ea typeface="Calibri"/>
                      </a:endParaRPr>
                    </a:p>
                  </a:txBody>
                  <a:tcPr marL="65594" marR="6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2272">
                <a:tc>
                  <a:txBody>
                    <a:bodyPr/>
                    <a:lstStyle/>
                    <a:p>
                      <a:pPr>
                        <a:lnSpc>
                          <a:spcPct val="115000"/>
                        </a:lnSpc>
                        <a:spcAft>
                          <a:spcPts val="0"/>
                        </a:spcAft>
                      </a:pPr>
                      <a:r>
                        <a:rPr lang="ru-RU" sz="1000">
                          <a:solidFill>
                            <a:srgbClr val="000000"/>
                          </a:solidFill>
                          <a:effectLst/>
                          <a:latin typeface="Times New Roman"/>
                          <a:ea typeface="Calibri"/>
                        </a:rPr>
                        <a:t>Цена </a:t>
                      </a:r>
                      <a:endParaRPr lang="ru-RU" sz="1100">
                        <a:solidFill>
                          <a:srgbClr val="000000"/>
                        </a:solidFill>
                        <a:effectLst/>
                        <a:latin typeface="Times New Roman"/>
                        <a:ea typeface="Calibri"/>
                      </a:endParaRPr>
                    </a:p>
                  </a:txBody>
                  <a:tcPr marL="65594" marR="6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000">
                          <a:solidFill>
                            <a:srgbClr val="000000"/>
                          </a:solidFill>
                          <a:effectLst/>
                          <a:latin typeface="Times New Roman"/>
                          <a:ea typeface="Calibri"/>
                        </a:rPr>
                        <a:t>5 </a:t>
                      </a:r>
                      <a:endParaRPr lang="ru-RU" sz="1100">
                        <a:solidFill>
                          <a:srgbClr val="000000"/>
                        </a:solidFill>
                        <a:effectLst/>
                        <a:latin typeface="Times New Roman"/>
                        <a:ea typeface="Calibri"/>
                      </a:endParaRPr>
                    </a:p>
                  </a:txBody>
                  <a:tcPr marL="65594" marR="6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000">
                          <a:solidFill>
                            <a:srgbClr val="000000"/>
                          </a:solidFill>
                          <a:effectLst/>
                          <a:latin typeface="Times New Roman"/>
                          <a:ea typeface="Calibri"/>
                        </a:rPr>
                        <a:t>3 </a:t>
                      </a:r>
                      <a:endParaRPr lang="ru-RU" sz="1100">
                        <a:solidFill>
                          <a:srgbClr val="000000"/>
                        </a:solidFill>
                        <a:effectLst/>
                        <a:latin typeface="Times New Roman"/>
                        <a:ea typeface="Calibri"/>
                      </a:endParaRPr>
                    </a:p>
                  </a:txBody>
                  <a:tcPr marL="65594" marR="6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000">
                          <a:solidFill>
                            <a:srgbClr val="000000"/>
                          </a:solidFill>
                          <a:effectLst/>
                          <a:latin typeface="Times New Roman"/>
                          <a:ea typeface="Calibri"/>
                        </a:rPr>
                        <a:t>3 </a:t>
                      </a:r>
                      <a:endParaRPr lang="ru-RU" sz="1100">
                        <a:solidFill>
                          <a:srgbClr val="000000"/>
                        </a:solidFill>
                        <a:effectLst/>
                        <a:latin typeface="Times New Roman"/>
                        <a:ea typeface="Calibri"/>
                      </a:endParaRPr>
                    </a:p>
                  </a:txBody>
                  <a:tcPr marL="65594" marR="6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000">
                          <a:solidFill>
                            <a:srgbClr val="000000"/>
                          </a:solidFill>
                          <a:effectLst/>
                          <a:latin typeface="Times New Roman"/>
                          <a:ea typeface="Calibri"/>
                        </a:rPr>
                        <a:t>3 </a:t>
                      </a:r>
                      <a:endParaRPr lang="ru-RU" sz="1100">
                        <a:solidFill>
                          <a:srgbClr val="000000"/>
                        </a:solidFill>
                        <a:effectLst/>
                        <a:latin typeface="Times New Roman"/>
                        <a:ea typeface="Calibri"/>
                      </a:endParaRPr>
                    </a:p>
                  </a:txBody>
                  <a:tcPr marL="65594" marR="6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000">
                          <a:solidFill>
                            <a:srgbClr val="000000"/>
                          </a:solidFill>
                          <a:effectLst/>
                          <a:latin typeface="Times New Roman"/>
                          <a:ea typeface="Calibri"/>
                        </a:rPr>
                        <a:t>5 </a:t>
                      </a:r>
                      <a:endParaRPr lang="ru-RU" sz="1100">
                        <a:solidFill>
                          <a:srgbClr val="000000"/>
                        </a:solidFill>
                        <a:effectLst/>
                        <a:latin typeface="Times New Roman"/>
                        <a:ea typeface="Calibri"/>
                      </a:endParaRPr>
                    </a:p>
                  </a:txBody>
                  <a:tcPr marL="65594" marR="6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000">
                          <a:solidFill>
                            <a:srgbClr val="000000"/>
                          </a:solidFill>
                          <a:effectLst/>
                          <a:latin typeface="Times New Roman"/>
                          <a:ea typeface="Calibri"/>
                        </a:rPr>
                        <a:t>4 </a:t>
                      </a:r>
                      <a:endParaRPr lang="ru-RU" sz="1100">
                        <a:solidFill>
                          <a:srgbClr val="000000"/>
                        </a:solidFill>
                        <a:effectLst/>
                        <a:latin typeface="Times New Roman"/>
                        <a:ea typeface="Calibri"/>
                      </a:endParaRPr>
                    </a:p>
                  </a:txBody>
                  <a:tcPr marL="65594" marR="6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2272">
                <a:tc>
                  <a:txBody>
                    <a:bodyPr/>
                    <a:lstStyle/>
                    <a:p>
                      <a:pPr>
                        <a:lnSpc>
                          <a:spcPct val="115000"/>
                        </a:lnSpc>
                        <a:spcAft>
                          <a:spcPts val="0"/>
                        </a:spcAft>
                      </a:pPr>
                      <a:r>
                        <a:rPr lang="ru-RU" sz="1000">
                          <a:solidFill>
                            <a:srgbClr val="000000"/>
                          </a:solidFill>
                          <a:effectLst/>
                          <a:latin typeface="Times New Roman"/>
                          <a:ea typeface="Calibri"/>
                        </a:rPr>
                        <a:t>Упаковка </a:t>
                      </a:r>
                      <a:endParaRPr lang="ru-RU" sz="1100">
                        <a:solidFill>
                          <a:srgbClr val="000000"/>
                        </a:solidFill>
                        <a:effectLst/>
                        <a:latin typeface="Times New Roman"/>
                        <a:ea typeface="Calibri"/>
                      </a:endParaRPr>
                    </a:p>
                  </a:txBody>
                  <a:tcPr marL="65594" marR="6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000">
                          <a:solidFill>
                            <a:srgbClr val="000000"/>
                          </a:solidFill>
                          <a:effectLst/>
                          <a:latin typeface="Times New Roman"/>
                          <a:ea typeface="Calibri"/>
                        </a:rPr>
                        <a:t>3 </a:t>
                      </a:r>
                      <a:endParaRPr lang="ru-RU" sz="1100">
                        <a:solidFill>
                          <a:srgbClr val="000000"/>
                        </a:solidFill>
                        <a:effectLst/>
                        <a:latin typeface="Times New Roman"/>
                        <a:ea typeface="Calibri"/>
                      </a:endParaRPr>
                    </a:p>
                  </a:txBody>
                  <a:tcPr marL="65594" marR="6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000">
                          <a:solidFill>
                            <a:srgbClr val="000000"/>
                          </a:solidFill>
                          <a:effectLst/>
                          <a:latin typeface="Times New Roman"/>
                          <a:ea typeface="Calibri"/>
                        </a:rPr>
                        <a:t>3 </a:t>
                      </a:r>
                      <a:endParaRPr lang="ru-RU" sz="1100">
                        <a:solidFill>
                          <a:srgbClr val="000000"/>
                        </a:solidFill>
                        <a:effectLst/>
                        <a:latin typeface="Times New Roman"/>
                        <a:ea typeface="Calibri"/>
                      </a:endParaRPr>
                    </a:p>
                  </a:txBody>
                  <a:tcPr marL="65594" marR="6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000">
                          <a:solidFill>
                            <a:srgbClr val="000000"/>
                          </a:solidFill>
                          <a:effectLst/>
                          <a:latin typeface="Times New Roman"/>
                          <a:ea typeface="Calibri"/>
                        </a:rPr>
                        <a:t>4 </a:t>
                      </a:r>
                      <a:endParaRPr lang="ru-RU" sz="1100">
                        <a:solidFill>
                          <a:srgbClr val="000000"/>
                        </a:solidFill>
                        <a:effectLst/>
                        <a:latin typeface="Times New Roman"/>
                        <a:ea typeface="Calibri"/>
                      </a:endParaRPr>
                    </a:p>
                  </a:txBody>
                  <a:tcPr marL="65594" marR="6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000">
                          <a:solidFill>
                            <a:srgbClr val="000000"/>
                          </a:solidFill>
                          <a:effectLst/>
                          <a:latin typeface="Times New Roman"/>
                          <a:ea typeface="Calibri"/>
                        </a:rPr>
                        <a:t>4 </a:t>
                      </a:r>
                      <a:endParaRPr lang="ru-RU" sz="1100">
                        <a:solidFill>
                          <a:srgbClr val="000000"/>
                        </a:solidFill>
                        <a:effectLst/>
                        <a:latin typeface="Times New Roman"/>
                        <a:ea typeface="Calibri"/>
                      </a:endParaRPr>
                    </a:p>
                  </a:txBody>
                  <a:tcPr marL="65594" marR="6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000">
                          <a:solidFill>
                            <a:srgbClr val="000000"/>
                          </a:solidFill>
                          <a:effectLst/>
                          <a:latin typeface="Times New Roman"/>
                          <a:ea typeface="Calibri"/>
                        </a:rPr>
                        <a:t>3 </a:t>
                      </a:r>
                      <a:endParaRPr lang="ru-RU" sz="1100">
                        <a:solidFill>
                          <a:srgbClr val="000000"/>
                        </a:solidFill>
                        <a:effectLst/>
                        <a:latin typeface="Times New Roman"/>
                        <a:ea typeface="Calibri"/>
                      </a:endParaRPr>
                    </a:p>
                  </a:txBody>
                  <a:tcPr marL="65594" marR="6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000">
                          <a:solidFill>
                            <a:srgbClr val="000000"/>
                          </a:solidFill>
                          <a:effectLst/>
                          <a:latin typeface="Times New Roman"/>
                          <a:ea typeface="Calibri"/>
                        </a:rPr>
                        <a:t>4 </a:t>
                      </a:r>
                      <a:endParaRPr lang="ru-RU" sz="1100">
                        <a:solidFill>
                          <a:srgbClr val="000000"/>
                        </a:solidFill>
                        <a:effectLst/>
                        <a:latin typeface="Times New Roman"/>
                        <a:ea typeface="Calibri"/>
                      </a:endParaRPr>
                    </a:p>
                  </a:txBody>
                  <a:tcPr marL="65594" marR="6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24543">
                <a:tc>
                  <a:txBody>
                    <a:bodyPr/>
                    <a:lstStyle/>
                    <a:p>
                      <a:pPr>
                        <a:lnSpc>
                          <a:spcPct val="115000"/>
                        </a:lnSpc>
                        <a:spcAft>
                          <a:spcPts val="0"/>
                        </a:spcAft>
                      </a:pPr>
                      <a:r>
                        <a:rPr lang="ru-RU" sz="1000">
                          <a:solidFill>
                            <a:srgbClr val="000000"/>
                          </a:solidFill>
                          <a:effectLst/>
                          <a:latin typeface="Times New Roman"/>
                          <a:ea typeface="Calibri"/>
                        </a:rPr>
                        <a:t>Объем выпуска </a:t>
                      </a:r>
                      <a:endParaRPr lang="ru-RU" sz="1100">
                        <a:solidFill>
                          <a:srgbClr val="000000"/>
                        </a:solidFill>
                        <a:effectLst/>
                        <a:latin typeface="Times New Roman"/>
                        <a:ea typeface="Calibri"/>
                      </a:endParaRPr>
                    </a:p>
                  </a:txBody>
                  <a:tcPr marL="65594" marR="6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000">
                          <a:solidFill>
                            <a:srgbClr val="000000"/>
                          </a:solidFill>
                          <a:effectLst/>
                          <a:latin typeface="Times New Roman"/>
                          <a:ea typeface="Calibri"/>
                        </a:rPr>
                        <a:t>4 </a:t>
                      </a:r>
                      <a:endParaRPr lang="ru-RU" sz="1100">
                        <a:solidFill>
                          <a:srgbClr val="000000"/>
                        </a:solidFill>
                        <a:effectLst/>
                        <a:latin typeface="Times New Roman"/>
                        <a:ea typeface="Calibri"/>
                      </a:endParaRPr>
                    </a:p>
                  </a:txBody>
                  <a:tcPr marL="65594" marR="6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000">
                          <a:solidFill>
                            <a:srgbClr val="000000"/>
                          </a:solidFill>
                          <a:effectLst/>
                          <a:latin typeface="Times New Roman"/>
                          <a:ea typeface="Calibri"/>
                        </a:rPr>
                        <a:t>5 </a:t>
                      </a:r>
                      <a:endParaRPr lang="ru-RU" sz="1100">
                        <a:solidFill>
                          <a:srgbClr val="000000"/>
                        </a:solidFill>
                        <a:effectLst/>
                        <a:latin typeface="Times New Roman"/>
                        <a:ea typeface="Calibri"/>
                      </a:endParaRPr>
                    </a:p>
                  </a:txBody>
                  <a:tcPr marL="65594" marR="6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000">
                          <a:solidFill>
                            <a:srgbClr val="000000"/>
                          </a:solidFill>
                          <a:effectLst/>
                          <a:latin typeface="Times New Roman"/>
                          <a:ea typeface="Calibri"/>
                        </a:rPr>
                        <a:t>3 </a:t>
                      </a:r>
                      <a:endParaRPr lang="ru-RU" sz="1100">
                        <a:solidFill>
                          <a:srgbClr val="000000"/>
                        </a:solidFill>
                        <a:effectLst/>
                        <a:latin typeface="Times New Roman"/>
                        <a:ea typeface="Calibri"/>
                      </a:endParaRPr>
                    </a:p>
                  </a:txBody>
                  <a:tcPr marL="65594" marR="6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000">
                          <a:solidFill>
                            <a:srgbClr val="000000"/>
                          </a:solidFill>
                          <a:effectLst/>
                          <a:latin typeface="Times New Roman"/>
                          <a:ea typeface="Calibri"/>
                        </a:rPr>
                        <a:t>4 </a:t>
                      </a:r>
                      <a:endParaRPr lang="ru-RU" sz="1100">
                        <a:solidFill>
                          <a:srgbClr val="000000"/>
                        </a:solidFill>
                        <a:effectLst/>
                        <a:latin typeface="Times New Roman"/>
                        <a:ea typeface="Calibri"/>
                      </a:endParaRPr>
                    </a:p>
                  </a:txBody>
                  <a:tcPr marL="65594" marR="6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000">
                          <a:solidFill>
                            <a:srgbClr val="000000"/>
                          </a:solidFill>
                          <a:effectLst/>
                          <a:latin typeface="Times New Roman"/>
                          <a:ea typeface="Calibri"/>
                        </a:rPr>
                        <a:t>4 </a:t>
                      </a:r>
                      <a:endParaRPr lang="ru-RU" sz="1100">
                        <a:solidFill>
                          <a:srgbClr val="000000"/>
                        </a:solidFill>
                        <a:effectLst/>
                        <a:latin typeface="Times New Roman"/>
                        <a:ea typeface="Calibri"/>
                      </a:endParaRPr>
                    </a:p>
                  </a:txBody>
                  <a:tcPr marL="65594" marR="6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000">
                          <a:solidFill>
                            <a:srgbClr val="000000"/>
                          </a:solidFill>
                          <a:effectLst/>
                          <a:latin typeface="Times New Roman"/>
                          <a:ea typeface="Calibri"/>
                        </a:rPr>
                        <a:t>3 </a:t>
                      </a:r>
                      <a:endParaRPr lang="ru-RU" sz="1100">
                        <a:solidFill>
                          <a:srgbClr val="000000"/>
                        </a:solidFill>
                        <a:effectLst/>
                        <a:latin typeface="Times New Roman"/>
                        <a:ea typeface="Calibri"/>
                      </a:endParaRPr>
                    </a:p>
                  </a:txBody>
                  <a:tcPr marL="65594" marR="6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36814">
                <a:tc>
                  <a:txBody>
                    <a:bodyPr/>
                    <a:lstStyle/>
                    <a:p>
                      <a:pPr>
                        <a:lnSpc>
                          <a:spcPct val="115000"/>
                        </a:lnSpc>
                        <a:spcAft>
                          <a:spcPts val="0"/>
                        </a:spcAft>
                      </a:pPr>
                      <a:r>
                        <a:rPr lang="ru-RU" sz="1000">
                          <a:solidFill>
                            <a:srgbClr val="000000"/>
                          </a:solidFill>
                          <a:effectLst/>
                          <a:latin typeface="Times New Roman"/>
                          <a:ea typeface="Calibri"/>
                        </a:rPr>
                        <a:t>Частота встречаемости </a:t>
                      </a:r>
                      <a:endParaRPr lang="ru-RU" sz="1100">
                        <a:solidFill>
                          <a:srgbClr val="000000"/>
                        </a:solidFill>
                        <a:effectLst/>
                        <a:latin typeface="Times New Roman"/>
                        <a:ea typeface="Calibri"/>
                      </a:endParaRPr>
                    </a:p>
                  </a:txBody>
                  <a:tcPr marL="65594" marR="6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000">
                          <a:solidFill>
                            <a:srgbClr val="000000"/>
                          </a:solidFill>
                          <a:effectLst/>
                          <a:latin typeface="Times New Roman"/>
                          <a:ea typeface="Calibri"/>
                        </a:rPr>
                        <a:t>5 </a:t>
                      </a:r>
                      <a:endParaRPr lang="ru-RU" sz="1100">
                        <a:solidFill>
                          <a:srgbClr val="000000"/>
                        </a:solidFill>
                        <a:effectLst/>
                        <a:latin typeface="Times New Roman"/>
                        <a:ea typeface="Calibri"/>
                      </a:endParaRPr>
                    </a:p>
                  </a:txBody>
                  <a:tcPr marL="65594" marR="6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000">
                          <a:solidFill>
                            <a:srgbClr val="000000"/>
                          </a:solidFill>
                          <a:effectLst/>
                          <a:latin typeface="Times New Roman"/>
                          <a:ea typeface="Calibri"/>
                        </a:rPr>
                        <a:t>5 </a:t>
                      </a:r>
                      <a:endParaRPr lang="ru-RU" sz="1100">
                        <a:solidFill>
                          <a:srgbClr val="000000"/>
                        </a:solidFill>
                        <a:effectLst/>
                        <a:latin typeface="Times New Roman"/>
                        <a:ea typeface="Calibri"/>
                      </a:endParaRPr>
                    </a:p>
                  </a:txBody>
                  <a:tcPr marL="65594" marR="6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000">
                          <a:solidFill>
                            <a:srgbClr val="000000"/>
                          </a:solidFill>
                          <a:effectLst/>
                          <a:latin typeface="Times New Roman"/>
                          <a:ea typeface="Calibri"/>
                        </a:rPr>
                        <a:t>3 </a:t>
                      </a:r>
                      <a:endParaRPr lang="ru-RU" sz="1100">
                        <a:solidFill>
                          <a:srgbClr val="000000"/>
                        </a:solidFill>
                        <a:effectLst/>
                        <a:latin typeface="Times New Roman"/>
                        <a:ea typeface="Calibri"/>
                      </a:endParaRPr>
                    </a:p>
                  </a:txBody>
                  <a:tcPr marL="65594" marR="6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000">
                          <a:solidFill>
                            <a:srgbClr val="000000"/>
                          </a:solidFill>
                          <a:effectLst/>
                          <a:latin typeface="Times New Roman"/>
                          <a:ea typeface="Calibri"/>
                        </a:rPr>
                        <a:t>3 </a:t>
                      </a:r>
                      <a:endParaRPr lang="ru-RU" sz="1100">
                        <a:solidFill>
                          <a:srgbClr val="000000"/>
                        </a:solidFill>
                        <a:effectLst/>
                        <a:latin typeface="Times New Roman"/>
                        <a:ea typeface="Calibri"/>
                      </a:endParaRPr>
                    </a:p>
                  </a:txBody>
                  <a:tcPr marL="65594" marR="6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000">
                          <a:solidFill>
                            <a:srgbClr val="000000"/>
                          </a:solidFill>
                          <a:effectLst/>
                          <a:latin typeface="Times New Roman"/>
                          <a:ea typeface="Calibri"/>
                        </a:rPr>
                        <a:t>4 </a:t>
                      </a:r>
                      <a:endParaRPr lang="ru-RU" sz="1100">
                        <a:solidFill>
                          <a:srgbClr val="000000"/>
                        </a:solidFill>
                        <a:effectLst/>
                        <a:latin typeface="Times New Roman"/>
                        <a:ea typeface="Calibri"/>
                      </a:endParaRPr>
                    </a:p>
                  </a:txBody>
                  <a:tcPr marL="65594" marR="6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000">
                          <a:solidFill>
                            <a:srgbClr val="000000"/>
                          </a:solidFill>
                          <a:effectLst/>
                          <a:latin typeface="Times New Roman"/>
                          <a:ea typeface="Calibri"/>
                        </a:rPr>
                        <a:t>2 </a:t>
                      </a:r>
                      <a:endParaRPr lang="ru-RU" sz="1100">
                        <a:solidFill>
                          <a:srgbClr val="000000"/>
                        </a:solidFill>
                        <a:effectLst/>
                        <a:latin typeface="Times New Roman"/>
                        <a:ea typeface="Calibri"/>
                      </a:endParaRPr>
                    </a:p>
                  </a:txBody>
                  <a:tcPr marL="65594" marR="6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36814">
                <a:tc>
                  <a:txBody>
                    <a:bodyPr/>
                    <a:lstStyle/>
                    <a:p>
                      <a:pPr>
                        <a:lnSpc>
                          <a:spcPct val="115000"/>
                        </a:lnSpc>
                        <a:spcAft>
                          <a:spcPts val="0"/>
                        </a:spcAft>
                      </a:pPr>
                      <a:r>
                        <a:rPr lang="ru-RU" sz="1000">
                          <a:solidFill>
                            <a:srgbClr val="000000"/>
                          </a:solidFill>
                          <a:effectLst/>
                          <a:latin typeface="Times New Roman"/>
                          <a:ea typeface="Calibri"/>
                        </a:rPr>
                        <a:t>Итого </a:t>
                      </a:r>
                      <a:endParaRPr lang="ru-RU" sz="1100">
                        <a:solidFill>
                          <a:srgbClr val="000000"/>
                        </a:solidFill>
                        <a:effectLst/>
                        <a:latin typeface="Times New Roman"/>
                        <a:ea typeface="Calibri"/>
                      </a:endParaRPr>
                    </a:p>
                    <a:p>
                      <a:pPr>
                        <a:lnSpc>
                          <a:spcPct val="115000"/>
                        </a:lnSpc>
                        <a:spcAft>
                          <a:spcPts val="0"/>
                        </a:spcAft>
                      </a:pPr>
                      <a:r>
                        <a:rPr lang="ru-RU" sz="1000">
                          <a:solidFill>
                            <a:srgbClr val="000000"/>
                          </a:solidFill>
                          <a:effectLst/>
                          <a:latin typeface="Times New Roman"/>
                          <a:ea typeface="Calibri"/>
                        </a:rPr>
                        <a:t>(сумма баллов) </a:t>
                      </a:r>
                      <a:endParaRPr lang="ru-RU" sz="1100">
                        <a:solidFill>
                          <a:srgbClr val="000000"/>
                        </a:solidFill>
                        <a:effectLst/>
                        <a:latin typeface="Times New Roman"/>
                        <a:ea typeface="Calibri"/>
                      </a:endParaRPr>
                    </a:p>
                  </a:txBody>
                  <a:tcPr marL="65594" marR="6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000">
                          <a:solidFill>
                            <a:srgbClr val="000000"/>
                          </a:solidFill>
                          <a:effectLst/>
                          <a:latin typeface="Times New Roman"/>
                          <a:ea typeface="Calibri"/>
                        </a:rPr>
                        <a:t>19 </a:t>
                      </a:r>
                      <a:endParaRPr lang="ru-RU" sz="1100">
                        <a:solidFill>
                          <a:srgbClr val="000000"/>
                        </a:solidFill>
                        <a:effectLst/>
                        <a:latin typeface="Times New Roman"/>
                        <a:ea typeface="Calibri"/>
                      </a:endParaRPr>
                    </a:p>
                  </a:txBody>
                  <a:tcPr marL="65594" marR="6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000">
                          <a:solidFill>
                            <a:srgbClr val="000000"/>
                          </a:solidFill>
                          <a:effectLst/>
                          <a:latin typeface="Times New Roman"/>
                          <a:ea typeface="Calibri"/>
                        </a:rPr>
                        <a:t>20 </a:t>
                      </a:r>
                      <a:endParaRPr lang="ru-RU" sz="1100">
                        <a:solidFill>
                          <a:srgbClr val="000000"/>
                        </a:solidFill>
                        <a:effectLst/>
                        <a:latin typeface="Times New Roman"/>
                        <a:ea typeface="Calibri"/>
                      </a:endParaRPr>
                    </a:p>
                  </a:txBody>
                  <a:tcPr marL="65594" marR="6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000">
                          <a:solidFill>
                            <a:srgbClr val="000000"/>
                          </a:solidFill>
                          <a:effectLst/>
                          <a:latin typeface="Times New Roman"/>
                          <a:ea typeface="Calibri"/>
                        </a:rPr>
                        <a:t>16 </a:t>
                      </a:r>
                      <a:endParaRPr lang="ru-RU" sz="1100">
                        <a:solidFill>
                          <a:srgbClr val="000000"/>
                        </a:solidFill>
                        <a:effectLst/>
                        <a:latin typeface="Times New Roman"/>
                        <a:ea typeface="Calibri"/>
                      </a:endParaRPr>
                    </a:p>
                  </a:txBody>
                  <a:tcPr marL="65594" marR="6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000">
                          <a:solidFill>
                            <a:srgbClr val="000000"/>
                          </a:solidFill>
                          <a:effectLst/>
                          <a:latin typeface="Times New Roman"/>
                          <a:ea typeface="Calibri"/>
                        </a:rPr>
                        <a:t>16 </a:t>
                      </a:r>
                      <a:endParaRPr lang="ru-RU" sz="1100">
                        <a:solidFill>
                          <a:srgbClr val="000000"/>
                        </a:solidFill>
                        <a:effectLst/>
                        <a:latin typeface="Times New Roman"/>
                        <a:ea typeface="Calibri"/>
                      </a:endParaRPr>
                    </a:p>
                  </a:txBody>
                  <a:tcPr marL="65594" marR="6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000">
                          <a:solidFill>
                            <a:srgbClr val="000000"/>
                          </a:solidFill>
                          <a:effectLst/>
                          <a:latin typeface="Times New Roman"/>
                          <a:ea typeface="Calibri"/>
                        </a:rPr>
                        <a:t>18 </a:t>
                      </a:r>
                      <a:endParaRPr lang="ru-RU" sz="1100">
                        <a:solidFill>
                          <a:srgbClr val="000000"/>
                        </a:solidFill>
                        <a:effectLst/>
                        <a:latin typeface="Times New Roman"/>
                        <a:ea typeface="Calibri"/>
                      </a:endParaRPr>
                    </a:p>
                  </a:txBody>
                  <a:tcPr marL="65594" marR="6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000">
                          <a:solidFill>
                            <a:srgbClr val="000000"/>
                          </a:solidFill>
                          <a:effectLst/>
                          <a:latin typeface="Times New Roman"/>
                          <a:ea typeface="Calibri"/>
                        </a:rPr>
                        <a:t>15 </a:t>
                      </a:r>
                      <a:endParaRPr lang="ru-RU" sz="1100">
                        <a:solidFill>
                          <a:srgbClr val="000000"/>
                        </a:solidFill>
                        <a:effectLst/>
                        <a:latin typeface="Times New Roman"/>
                        <a:ea typeface="Calibri"/>
                      </a:endParaRPr>
                    </a:p>
                  </a:txBody>
                  <a:tcPr marL="65594" marR="6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49085">
                <a:tc>
                  <a:txBody>
                    <a:bodyPr/>
                    <a:lstStyle/>
                    <a:p>
                      <a:pPr>
                        <a:lnSpc>
                          <a:spcPct val="115000"/>
                        </a:lnSpc>
                        <a:spcAft>
                          <a:spcPts val="0"/>
                        </a:spcAft>
                      </a:pPr>
                      <a:r>
                        <a:rPr lang="ru-RU" sz="1000">
                          <a:solidFill>
                            <a:srgbClr val="000000"/>
                          </a:solidFill>
                          <a:effectLst/>
                          <a:latin typeface="Times New Roman"/>
                          <a:ea typeface="Calibri"/>
                        </a:rPr>
                        <a:t>Сумма баллов/сумма баллов СОК </a:t>
                      </a:r>
                      <a:endParaRPr lang="ru-RU" sz="1100">
                        <a:solidFill>
                          <a:srgbClr val="000000"/>
                        </a:solidFill>
                        <a:effectLst/>
                        <a:latin typeface="Times New Roman"/>
                        <a:ea typeface="Calibri"/>
                      </a:endParaRPr>
                    </a:p>
                  </a:txBody>
                  <a:tcPr marL="65594" marR="6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000">
                          <a:solidFill>
                            <a:srgbClr val="000000"/>
                          </a:solidFill>
                          <a:effectLst/>
                          <a:latin typeface="Times New Roman"/>
                          <a:ea typeface="Calibri"/>
                        </a:rPr>
                        <a:t>0,95 </a:t>
                      </a:r>
                      <a:endParaRPr lang="ru-RU" sz="1100">
                        <a:solidFill>
                          <a:srgbClr val="000000"/>
                        </a:solidFill>
                        <a:effectLst/>
                        <a:latin typeface="Times New Roman"/>
                        <a:ea typeface="Calibri"/>
                      </a:endParaRPr>
                    </a:p>
                  </a:txBody>
                  <a:tcPr marL="65594" marR="6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000">
                          <a:solidFill>
                            <a:srgbClr val="000000"/>
                          </a:solidFill>
                          <a:effectLst/>
                          <a:latin typeface="Times New Roman"/>
                          <a:ea typeface="Calibri"/>
                        </a:rPr>
                        <a:t>1 </a:t>
                      </a:r>
                      <a:endParaRPr lang="ru-RU" sz="1100">
                        <a:solidFill>
                          <a:srgbClr val="000000"/>
                        </a:solidFill>
                        <a:effectLst/>
                        <a:latin typeface="Times New Roman"/>
                        <a:ea typeface="Calibri"/>
                      </a:endParaRPr>
                    </a:p>
                  </a:txBody>
                  <a:tcPr marL="65594" marR="6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000">
                          <a:solidFill>
                            <a:srgbClr val="000000"/>
                          </a:solidFill>
                          <a:effectLst/>
                          <a:latin typeface="Times New Roman"/>
                          <a:ea typeface="Calibri"/>
                        </a:rPr>
                        <a:t>0,8 </a:t>
                      </a:r>
                      <a:endParaRPr lang="ru-RU" sz="1100">
                        <a:solidFill>
                          <a:srgbClr val="000000"/>
                        </a:solidFill>
                        <a:effectLst/>
                        <a:latin typeface="Times New Roman"/>
                        <a:ea typeface="Calibri"/>
                      </a:endParaRPr>
                    </a:p>
                  </a:txBody>
                  <a:tcPr marL="65594" marR="6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000">
                          <a:solidFill>
                            <a:srgbClr val="000000"/>
                          </a:solidFill>
                          <a:effectLst/>
                          <a:latin typeface="Times New Roman"/>
                          <a:ea typeface="Calibri"/>
                        </a:rPr>
                        <a:t>0,8 </a:t>
                      </a:r>
                      <a:endParaRPr lang="ru-RU" sz="1100">
                        <a:solidFill>
                          <a:srgbClr val="000000"/>
                        </a:solidFill>
                        <a:effectLst/>
                        <a:latin typeface="Times New Roman"/>
                        <a:ea typeface="Calibri"/>
                      </a:endParaRPr>
                    </a:p>
                  </a:txBody>
                  <a:tcPr marL="65594" marR="6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000">
                          <a:solidFill>
                            <a:srgbClr val="000000"/>
                          </a:solidFill>
                          <a:effectLst/>
                          <a:latin typeface="Times New Roman"/>
                          <a:ea typeface="Calibri"/>
                        </a:rPr>
                        <a:t>0,9 </a:t>
                      </a:r>
                      <a:endParaRPr lang="ru-RU" sz="1100">
                        <a:solidFill>
                          <a:srgbClr val="000000"/>
                        </a:solidFill>
                        <a:effectLst/>
                        <a:latin typeface="Times New Roman"/>
                        <a:ea typeface="Calibri"/>
                      </a:endParaRPr>
                    </a:p>
                  </a:txBody>
                  <a:tcPr marL="65594" marR="6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000">
                          <a:solidFill>
                            <a:srgbClr val="000000"/>
                          </a:solidFill>
                          <a:effectLst/>
                          <a:latin typeface="Times New Roman"/>
                          <a:ea typeface="Calibri"/>
                        </a:rPr>
                        <a:t>0,75 </a:t>
                      </a:r>
                      <a:endParaRPr lang="ru-RU" sz="1100">
                        <a:solidFill>
                          <a:srgbClr val="000000"/>
                        </a:solidFill>
                        <a:effectLst/>
                        <a:latin typeface="Times New Roman"/>
                        <a:ea typeface="Calibri"/>
                      </a:endParaRPr>
                    </a:p>
                  </a:txBody>
                  <a:tcPr marL="65594" marR="6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2272">
                <a:tc gridSpan="7">
                  <a:txBody>
                    <a:bodyPr/>
                    <a:lstStyle/>
                    <a:p>
                      <a:pPr>
                        <a:lnSpc>
                          <a:spcPct val="115000"/>
                        </a:lnSpc>
                        <a:spcAft>
                          <a:spcPts val="0"/>
                        </a:spcAft>
                      </a:pPr>
                      <a:r>
                        <a:rPr lang="ru-RU" sz="1000">
                          <a:solidFill>
                            <a:srgbClr val="000000"/>
                          </a:solidFill>
                          <a:effectLst/>
                          <a:latin typeface="Times New Roman"/>
                          <a:ea typeface="Calibri"/>
                        </a:rPr>
                        <a:t>Цена товара </a:t>
                      </a:r>
                      <a:endParaRPr lang="ru-RU" sz="1100">
                        <a:solidFill>
                          <a:srgbClr val="000000"/>
                        </a:solidFill>
                        <a:effectLst/>
                        <a:latin typeface="Times New Roman"/>
                        <a:ea typeface="Calibri"/>
                      </a:endParaRPr>
                    </a:p>
                  </a:txBody>
                  <a:tcPr marL="65594" marR="6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424543">
                <a:tc>
                  <a:txBody>
                    <a:bodyPr/>
                    <a:lstStyle/>
                    <a:p>
                      <a:pPr>
                        <a:lnSpc>
                          <a:spcPct val="115000"/>
                        </a:lnSpc>
                        <a:spcAft>
                          <a:spcPts val="0"/>
                        </a:spcAft>
                      </a:pPr>
                      <a:r>
                        <a:rPr lang="ru-RU" sz="1000">
                          <a:solidFill>
                            <a:srgbClr val="000000"/>
                          </a:solidFill>
                          <a:effectLst/>
                          <a:latin typeface="Times New Roman"/>
                          <a:ea typeface="Calibri"/>
                        </a:rPr>
                        <a:t>Цена (ден.ед.) </a:t>
                      </a:r>
                      <a:endParaRPr lang="ru-RU" sz="1100">
                        <a:solidFill>
                          <a:srgbClr val="000000"/>
                        </a:solidFill>
                        <a:effectLst/>
                        <a:latin typeface="Times New Roman"/>
                        <a:ea typeface="Calibri"/>
                      </a:endParaRPr>
                    </a:p>
                  </a:txBody>
                  <a:tcPr marL="65594" marR="6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000">
                          <a:solidFill>
                            <a:srgbClr val="000000"/>
                          </a:solidFill>
                          <a:effectLst/>
                          <a:latin typeface="Times New Roman"/>
                          <a:ea typeface="Calibri"/>
                        </a:rPr>
                        <a:t>11 </a:t>
                      </a:r>
                      <a:endParaRPr lang="ru-RU" sz="1100">
                        <a:solidFill>
                          <a:srgbClr val="000000"/>
                        </a:solidFill>
                        <a:effectLst/>
                        <a:latin typeface="Times New Roman"/>
                        <a:ea typeface="Calibri"/>
                      </a:endParaRPr>
                    </a:p>
                  </a:txBody>
                  <a:tcPr marL="65594" marR="6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000">
                          <a:solidFill>
                            <a:srgbClr val="000000"/>
                          </a:solidFill>
                          <a:effectLst/>
                          <a:latin typeface="Times New Roman"/>
                          <a:ea typeface="Calibri"/>
                        </a:rPr>
                        <a:t>22,1 </a:t>
                      </a:r>
                      <a:endParaRPr lang="ru-RU" sz="1100">
                        <a:solidFill>
                          <a:srgbClr val="000000"/>
                        </a:solidFill>
                        <a:effectLst/>
                        <a:latin typeface="Times New Roman"/>
                        <a:ea typeface="Calibri"/>
                      </a:endParaRPr>
                    </a:p>
                  </a:txBody>
                  <a:tcPr marL="65594" marR="6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000">
                          <a:solidFill>
                            <a:srgbClr val="000000"/>
                          </a:solidFill>
                          <a:effectLst/>
                          <a:latin typeface="Times New Roman"/>
                          <a:ea typeface="Calibri"/>
                        </a:rPr>
                        <a:t>26,9 </a:t>
                      </a:r>
                      <a:endParaRPr lang="ru-RU" sz="1100">
                        <a:solidFill>
                          <a:srgbClr val="000000"/>
                        </a:solidFill>
                        <a:effectLst/>
                        <a:latin typeface="Times New Roman"/>
                        <a:ea typeface="Calibri"/>
                      </a:endParaRPr>
                    </a:p>
                  </a:txBody>
                  <a:tcPr marL="65594" marR="6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000">
                          <a:solidFill>
                            <a:srgbClr val="000000"/>
                          </a:solidFill>
                          <a:effectLst/>
                          <a:latin typeface="Times New Roman"/>
                          <a:ea typeface="Calibri"/>
                        </a:rPr>
                        <a:t>23,7 </a:t>
                      </a:r>
                      <a:endParaRPr lang="ru-RU" sz="1100">
                        <a:solidFill>
                          <a:srgbClr val="000000"/>
                        </a:solidFill>
                        <a:effectLst/>
                        <a:latin typeface="Times New Roman"/>
                        <a:ea typeface="Calibri"/>
                      </a:endParaRPr>
                    </a:p>
                  </a:txBody>
                  <a:tcPr marL="65594" marR="6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000">
                          <a:solidFill>
                            <a:srgbClr val="000000"/>
                          </a:solidFill>
                          <a:effectLst/>
                          <a:latin typeface="Times New Roman"/>
                          <a:ea typeface="Calibri"/>
                        </a:rPr>
                        <a:t>10,65 </a:t>
                      </a:r>
                      <a:endParaRPr lang="ru-RU" sz="1100">
                        <a:solidFill>
                          <a:srgbClr val="000000"/>
                        </a:solidFill>
                        <a:effectLst/>
                        <a:latin typeface="Times New Roman"/>
                        <a:ea typeface="Calibri"/>
                      </a:endParaRPr>
                    </a:p>
                  </a:txBody>
                  <a:tcPr marL="65594" marR="6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000">
                          <a:solidFill>
                            <a:srgbClr val="000000"/>
                          </a:solidFill>
                          <a:effectLst/>
                          <a:latin typeface="Times New Roman"/>
                          <a:ea typeface="Calibri"/>
                        </a:rPr>
                        <a:t>14,9 </a:t>
                      </a:r>
                      <a:endParaRPr lang="ru-RU" sz="1100">
                        <a:solidFill>
                          <a:srgbClr val="000000"/>
                        </a:solidFill>
                        <a:effectLst/>
                        <a:latin typeface="Times New Roman"/>
                        <a:ea typeface="Calibri"/>
                      </a:endParaRPr>
                    </a:p>
                  </a:txBody>
                  <a:tcPr marL="65594" marR="6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24543">
                <a:tc>
                  <a:txBody>
                    <a:bodyPr/>
                    <a:lstStyle/>
                    <a:p>
                      <a:pPr>
                        <a:lnSpc>
                          <a:spcPct val="115000"/>
                        </a:lnSpc>
                        <a:spcAft>
                          <a:spcPts val="0"/>
                        </a:spcAft>
                      </a:pPr>
                      <a:r>
                        <a:rPr lang="ru-RU" sz="1000">
                          <a:solidFill>
                            <a:srgbClr val="000000"/>
                          </a:solidFill>
                          <a:effectLst/>
                          <a:latin typeface="Times New Roman"/>
                          <a:ea typeface="Calibri"/>
                        </a:rPr>
                        <a:t>Цена/цена СОК </a:t>
                      </a:r>
                      <a:endParaRPr lang="ru-RU" sz="1100">
                        <a:solidFill>
                          <a:srgbClr val="000000"/>
                        </a:solidFill>
                        <a:effectLst/>
                        <a:latin typeface="Times New Roman"/>
                        <a:ea typeface="Calibri"/>
                      </a:endParaRPr>
                    </a:p>
                  </a:txBody>
                  <a:tcPr marL="65594" marR="6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000">
                          <a:solidFill>
                            <a:srgbClr val="000000"/>
                          </a:solidFill>
                          <a:effectLst/>
                          <a:latin typeface="Times New Roman"/>
                          <a:ea typeface="Calibri"/>
                        </a:rPr>
                        <a:t>0,5 </a:t>
                      </a:r>
                      <a:endParaRPr lang="ru-RU" sz="1100">
                        <a:solidFill>
                          <a:srgbClr val="000000"/>
                        </a:solidFill>
                        <a:effectLst/>
                        <a:latin typeface="Times New Roman"/>
                        <a:ea typeface="Calibri"/>
                      </a:endParaRPr>
                    </a:p>
                  </a:txBody>
                  <a:tcPr marL="65594" marR="6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000">
                          <a:solidFill>
                            <a:srgbClr val="000000"/>
                          </a:solidFill>
                          <a:effectLst/>
                          <a:latin typeface="Times New Roman"/>
                          <a:ea typeface="Calibri"/>
                        </a:rPr>
                        <a:t>1 </a:t>
                      </a:r>
                      <a:endParaRPr lang="ru-RU" sz="1100">
                        <a:solidFill>
                          <a:srgbClr val="000000"/>
                        </a:solidFill>
                        <a:effectLst/>
                        <a:latin typeface="Times New Roman"/>
                        <a:ea typeface="Calibri"/>
                      </a:endParaRPr>
                    </a:p>
                  </a:txBody>
                  <a:tcPr marL="65594" marR="6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000">
                          <a:solidFill>
                            <a:srgbClr val="000000"/>
                          </a:solidFill>
                          <a:effectLst/>
                          <a:latin typeface="Times New Roman"/>
                          <a:ea typeface="Calibri"/>
                        </a:rPr>
                        <a:t>1,22 </a:t>
                      </a:r>
                      <a:endParaRPr lang="ru-RU" sz="1100">
                        <a:solidFill>
                          <a:srgbClr val="000000"/>
                        </a:solidFill>
                        <a:effectLst/>
                        <a:latin typeface="Times New Roman"/>
                        <a:ea typeface="Calibri"/>
                      </a:endParaRPr>
                    </a:p>
                  </a:txBody>
                  <a:tcPr marL="65594" marR="6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000">
                          <a:solidFill>
                            <a:srgbClr val="000000"/>
                          </a:solidFill>
                          <a:effectLst/>
                          <a:latin typeface="Times New Roman"/>
                          <a:ea typeface="Calibri"/>
                        </a:rPr>
                        <a:t>1,07 </a:t>
                      </a:r>
                      <a:endParaRPr lang="ru-RU" sz="1100">
                        <a:solidFill>
                          <a:srgbClr val="000000"/>
                        </a:solidFill>
                        <a:effectLst/>
                        <a:latin typeface="Times New Roman"/>
                        <a:ea typeface="Calibri"/>
                      </a:endParaRPr>
                    </a:p>
                  </a:txBody>
                  <a:tcPr marL="65594" marR="6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000">
                          <a:solidFill>
                            <a:srgbClr val="000000"/>
                          </a:solidFill>
                          <a:effectLst/>
                          <a:latin typeface="Times New Roman"/>
                          <a:ea typeface="Calibri"/>
                        </a:rPr>
                        <a:t>0,48 </a:t>
                      </a:r>
                      <a:endParaRPr lang="ru-RU" sz="1100">
                        <a:solidFill>
                          <a:srgbClr val="000000"/>
                        </a:solidFill>
                        <a:effectLst/>
                        <a:latin typeface="Times New Roman"/>
                        <a:ea typeface="Calibri"/>
                      </a:endParaRPr>
                    </a:p>
                  </a:txBody>
                  <a:tcPr marL="65594" marR="6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000" dirty="0">
                          <a:solidFill>
                            <a:srgbClr val="000000"/>
                          </a:solidFill>
                          <a:effectLst/>
                          <a:latin typeface="Times New Roman"/>
                          <a:ea typeface="Calibri"/>
                        </a:rPr>
                        <a:t>0,67 </a:t>
                      </a:r>
                      <a:endParaRPr lang="ru-RU" sz="1100" dirty="0">
                        <a:solidFill>
                          <a:srgbClr val="000000"/>
                        </a:solidFill>
                        <a:effectLst/>
                        <a:latin typeface="Times New Roman"/>
                        <a:ea typeface="Calibri"/>
                      </a:endParaRPr>
                    </a:p>
                  </a:txBody>
                  <a:tcPr marL="65594" marR="6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ransition spd="slow">
    <p:checke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3"/>
          <p:cNvSpPr>
            <a:spLocks noGrp="1"/>
          </p:cNvSpPr>
          <p:nvPr>
            <p:ph type="sldNum" sz="quarter" idx="15"/>
          </p:nvPr>
        </p:nvSpPr>
        <p:spPr/>
        <p:txBody>
          <a:bodyPr/>
          <a:lstStyle/>
          <a:p>
            <a:pPr>
              <a:defRPr/>
            </a:pPr>
            <a:fld id="{4B1583A4-C928-4293-8DCB-D06326876D04}" type="slidenum">
              <a:rPr lang="ru-RU" smtClean="0"/>
              <a:pPr>
                <a:defRPr/>
              </a:pPr>
              <a:t>21</a:t>
            </a:fld>
            <a:endParaRPr lang="ru-RU"/>
          </a:p>
        </p:txBody>
      </p:sp>
      <p:sp>
        <p:nvSpPr>
          <p:cNvPr id="6" name="Прямоугольник 5"/>
          <p:cNvSpPr/>
          <p:nvPr/>
        </p:nvSpPr>
        <p:spPr>
          <a:xfrm>
            <a:off x="2818580" y="565249"/>
            <a:ext cx="2779928" cy="369332"/>
          </a:xfrm>
          <a:prstGeom prst="rect">
            <a:avLst/>
          </a:prstGeom>
        </p:spPr>
        <p:txBody>
          <a:bodyPr wrap="none">
            <a:spAutoFit/>
          </a:bodyPr>
          <a:lstStyle/>
          <a:p>
            <a:pPr lvl="0" indent="431800" algn="ctr" fontAlgn="base">
              <a:spcBef>
                <a:spcPct val="0"/>
              </a:spcBef>
              <a:spcAft>
                <a:spcPct val="0"/>
              </a:spcAft>
            </a:pPr>
            <a:r>
              <a:rPr lang="ru-RU" altLang="ru-RU" dirty="0">
                <a:solidFill>
                  <a:prstClr val="black"/>
                </a:solidFill>
                <a:latin typeface="Arial" pitchFamily="34" charset="0"/>
                <a:ea typeface="Times New Roman" pitchFamily="18" charset="0"/>
                <a:cs typeface="Arial" pitchFamily="34" charset="0"/>
              </a:rPr>
              <a:t>Анализ конкурентов</a:t>
            </a:r>
            <a:endParaRPr lang="ru-RU" altLang="ru-RU" dirty="0">
              <a:solidFill>
                <a:prstClr val="black"/>
              </a:solidFill>
              <a:latin typeface="Arial" pitchFamily="34" charset="0"/>
              <a:cs typeface="Arial" pitchFamily="34" charset="0"/>
            </a:endParaRPr>
          </a:p>
        </p:txBody>
      </p:sp>
      <p:graphicFrame>
        <p:nvGraphicFramePr>
          <p:cNvPr id="7" name="Таблица 6"/>
          <p:cNvGraphicFramePr>
            <a:graphicFrameLocks noGrp="1"/>
          </p:cNvGraphicFramePr>
          <p:nvPr>
            <p:extLst>
              <p:ext uri="{D42A27DB-BD31-4B8C-83A1-F6EECF244321}">
                <p14:modId xmlns:p14="http://schemas.microsoft.com/office/powerpoint/2010/main" xmlns="" val="2634293049"/>
              </p:ext>
            </p:extLst>
          </p:nvPr>
        </p:nvGraphicFramePr>
        <p:xfrm>
          <a:off x="467544" y="1772816"/>
          <a:ext cx="7848873" cy="2339340"/>
        </p:xfrm>
        <a:graphic>
          <a:graphicData uri="http://schemas.openxmlformats.org/drawingml/2006/table">
            <a:tbl>
              <a:tblPr/>
              <a:tblGrid>
                <a:gridCol w="1305977"/>
                <a:gridCol w="1305977"/>
                <a:gridCol w="1306790"/>
                <a:gridCol w="1475120"/>
                <a:gridCol w="1136834"/>
                <a:gridCol w="1318175"/>
              </a:tblGrid>
              <a:tr h="0">
                <a:tc>
                  <a:txBody>
                    <a:bodyPr/>
                    <a:lstStyle/>
                    <a:p>
                      <a:pPr algn="ctr">
                        <a:spcAft>
                          <a:spcPts val="0"/>
                        </a:spcAft>
                      </a:pPr>
                      <a:r>
                        <a:rPr lang="ru-RU" sz="1400" b="1" dirty="0">
                          <a:effectLst/>
                          <a:latin typeface="Times New Roman"/>
                          <a:ea typeface="Times New Roman"/>
                        </a:rPr>
                        <a:t>Конкуренты</a:t>
                      </a:r>
                      <a:endParaRPr lang="ru-RU" sz="1400" dirty="0">
                        <a:effectLst/>
                        <a:latin typeface="Times New Roman"/>
                        <a:ea typeface="Times New Roman"/>
                      </a:endParaRPr>
                    </a:p>
                  </a:txBody>
                  <a:tcPr marL="34925" marR="34925" marT="34925" marB="349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ru-RU" sz="1400" b="1" dirty="0">
                          <a:effectLst/>
                          <a:latin typeface="Times New Roman"/>
                          <a:ea typeface="Times New Roman"/>
                        </a:rPr>
                        <a:t>Основные преимущества</a:t>
                      </a:r>
                      <a:endParaRPr lang="ru-RU" sz="1400" dirty="0">
                        <a:effectLst/>
                        <a:latin typeface="Times New Roman"/>
                        <a:ea typeface="Times New Roman"/>
                      </a:endParaRPr>
                    </a:p>
                  </a:txBody>
                  <a:tcPr marL="34925" marR="34925" marT="34925" marB="349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ru-RU" sz="1400" b="1" dirty="0">
                          <a:effectLst/>
                          <a:latin typeface="Times New Roman"/>
                          <a:ea typeface="Times New Roman"/>
                        </a:rPr>
                        <a:t>Основные недостатки</a:t>
                      </a:r>
                      <a:endParaRPr lang="ru-RU" sz="1400" dirty="0">
                        <a:effectLst/>
                        <a:latin typeface="Times New Roman"/>
                        <a:ea typeface="Times New Roman"/>
                      </a:endParaRPr>
                    </a:p>
                  </a:txBody>
                  <a:tcPr marL="34925" marR="34925" marT="34925" marB="349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ru-RU" sz="1400" b="1" dirty="0">
                          <a:effectLst/>
                          <a:latin typeface="Times New Roman"/>
                          <a:ea typeface="Times New Roman"/>
                        </a:rPr>
                        <a:t>Основные ассортиментные группы</a:t>
                      </a:r>
                      <a:endParaRPr lang="ru-RU" sz="1400" dirty="0">
                        <a:effectLst/>
                        <a:latin typeface="Times New Roman"/>
                        <a:ea typeface="Times New Roman"/>
                      </a:endParaRPr>
                    </a:p>
                  </a:txBody>
                  <a:tcPr marL="34925" marR="34925" marT="34925" marB="349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ru-RU" sz="1400" b="1">
                          <a:effectLst/>
                          <a:latin typeface="Times New Roman"/>
                          <a:ea typeface="Times New Roman"/>
                        </a:rPr>
                        <a:t>Маркетинговые предложения</a:t>
                      </a:r>
                      <a:endParaRPr lang="ru-RU" sz="1400">
                        <a:effectLst/>
                        <a:latin typeface="Times New Roman"/>
                        <a:ea typeface="Times New Roman"/>
                      </a:endParaRPr>
                    </a:p>
                  </a:txBody>
                  <a:tcPr marL="34925" marR="34925" marT="34925" marB="349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ru-RU" sz="1400" b="1">
                          <a:effectLst/>
                          <a:latin typeface="Times New Roman"/>
                          <a:ea typeface="Times New Roman"/>
                        </a:rPr>
                        <a:t>Используемая бизнес-стратегия</a:t>
                      </a:r>
                      <a:endParaRPr lang="ru-RU" sz="1400">
                        <a:effectLst/>
                        <a:latin typeface="Times New Roman"/>
                        <a:ea typeface="Times New Roman"/>
                      </a:endParaRPr>
                    </a:p>
                  </a:txBody>
                  <a:tcPr marL="34925" marR="34925" marT="34925" marB="349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spcAft>
                          <a:spcPts val="0"/>
                        </a:spcAft>
                      </a:pPr>
                      <a:r>
                        <a:rPr lang="ru-RU" sz="1400">
                          <a:effectLst/>
                          <a:latin typeface="Times New Roman"/>
                          <a:ea typeface="Times New Roman"/>
                        </a:rPr>
                        <a:t>Конкурент 1</a:t>
                      </a:r>
                    </a:p>
                  </a:txBody>
                  <a:tcPr marL="34925" marR="34925" marT="34925" marB="349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1400" dirty="0">
                          <a:effectLst/>
                          <a:latin typeface="Times New Roman"/>
                          <a:ea typeface="Times New Roman"/>
                        </a:rPr>
                        <a:t> </a:t>
                      </a:r>
                    </a:p>
                  </a:txBody>
                  <a:tcPr marL="34925" marR="34925" marT="34925" marB="349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1400">
                          <a:effectLst/>
                          <a:latin typeface="Times New Roman"/>
                          <a:ea typeface="Times New Roman"/>
                        </a:rPr>
                        <a:t> </a:t>
                      </a:r>
                    </a:p>
                  </a:txBody>
                  <a:tcPr marL="34925" marR="34925" marT="34925" marB="349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1400" dirty="0">
                          <a:effectLst/>
                          <a:latin typeface="Times New Roman"/>
                          <a:ea typeface="Times New Roman"/>
                        </a:rPr>
                        <a:t> </a:t>
                      </a:r>
                    </a:p>
                  </a:txBody>
                  <a:tcPr marL="34925" marR="34925" marT="34925" marB="349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1400">
                          <a:effectLst/>
                          <a:latin typeface="Times New Roman"/>
                          <a:ea typeface="Times New Roman"/>
                        </a:rPr>
                        <a:t> </a:t>
                      </a:r>
                    </a:p>
                  </a:txBody>
                  <a:tcPr marL="34925" marR="34925" marT="34925" marB="349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1400" dirty="0">
                          <a:effectLst/>
                          <a:latin typeface="Times New Roman"/>
                          <a:ea typeface="Times New Roman"/>
                        </a:rPr>
                        <a:t> </a:t>
                      </a:r>
                    </a:p>
                  </a:txBody>
                  <a:tcPr marL="34925" marR="34925" marT="34925" marB="349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spcAft>
                          <a:spcPts val="0"/>
                        </a:spcAft>
                      </a:pPr>
                      <a:r>
                        <a:rPr lang="ru-RU" sz="1400">
                          <a:effectLst/>
                          <a:latin typeface="Times New Roman"/>
                          <a:ea typeface="Times New Roman"/>
                        </a:rPr>
                        <a:t>Конкурент 2</a:t>
                      </a:r>
                    </a:p>
                  </a:txBody>
                  <a:tcPr marL="34925" marR="34925" marT="34925" marB="349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1400">
                          <a:effectLst/>
                          <a:latin typeface="Times New Roman"/>
                          <a:ea typeface="Times New Roman"/>
                        </a:rPr>
                        <a:t> </a:t>
                      </a:r>
                    </a:p>
                  </a:txBody>
                  <a:tcPr marL="34925" marR="34925" marT="34925" marB="349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1400">
                          <a:effectLst/>
                          <a:latin typeface="Times New Roman"/>
                          <a:ea typeface="Times New Roman"/>
                        </a:rPr>
                        <a:t> </a:t>
                      </a:r>
                    </a:p>
                  </a:txBody>
                  <a:tcPr marL="34925" marR="34925" marT="34925" marB="349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1400">
                          <a:effectLst/>
                          <a:latin typeface="Times New Roman"/>
                          <a:ea typeface="Times New Roman"/>
                        </a:rPr>
                        <a:t> </a:t>
                      </a:r>
                    </a:p>
                  </a:txBody>
                  <a:tcPr marL="34925" marR="34925" marT="34925" marB="349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1400" dirty="0">
                          <a:effectLst/>
                          <a:latin typeface="Times New Roman"/>
                          <a:ea typeface="Times New Roman"/>
                        </a:rPr>
                        <a:t> </a:t>
                      </a:r>
                    </a:p>
                  </a:txBody>
                  <a:tcPr marL="34925" marR="34925" marT="34925" marB="349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1400">
                          <a:effectLst/>
                          <a:latin typeface="Times New Roman"/>
                          <a:ea typeface="Times New Roman"/>
                        </a:rPr>
                        <a:t> </a:t>
                      </a:r>
                    </a:p>
                  </a:txBody>
                  <a:tcPr marL="34925" marR="34925" marT="34925" marB="349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spcAft>
                          <a:spcPts val="0"/>
                        </a:spcAft>
                      </a:pPr>
                      <a:r>
                        <a:rPr lang="ru-RU" sz="1400">
                          <a:effectLst/>
                          <a:latin typeface="Times New Roman"/>
                          <a:ea typeface="Times New Roman"/>
                        </a:rPr>
                        <a:t>Конкурент 3</a:t>
                      </a:r>
                    </a:p>
                  </a:txBody>
                  <a:tcPr marL="34925" marR="34925" marT="34925" marB="349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1400">
                          <a:effectLst/>
                          <a:latin typeface="Times New Roman"/>
                          <a:ea typeface="Times New Roman"/>
                        </a:rPr>
                        <a:t> </a:t>
                      </a:r>
                    </a:p>
                  </a:txBody>
                  <a:tcPr marL="34925" marR="34925" marT="34925" marB="349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1400">
                          <a:effectLst/>
                          <a:latin typeface="Times New Roman"/>
                          <a:ea typeface="Times New Roman"/>
                        </a:rPr>
                        <a:t> </a:t>
                      </a:r>
                    </a:p>
                  </a:txBody>
                  <a:tcPr marL="34925" marR="34925" marT="34925" marB="349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1400">
                          <a:effectLst/>
                          <a:latin typeface="Times New Roman"/>
                          <a:ea typeface="Times New Roman"/>
                        </a:rPr>
                        <a:t> </a:t>
                      </a:r>
                    </a:p>
                  </a:txBody>
                  <a:tcPr marL="34925" marR="34925" marT="34925" marB="349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1400" dirty="0">
                          <a:effectLst/>
                          <a:latin typeface="Times New Roman"/>
                          <a:ea typeface="Times New Roman"/>
                        </a:rPr>
                        <a:t> </a:t>
                      </a:r>
                    </a:p>
                  </a:txBody>
                  <a:tcPr marL="34925" marR="34925" marT="34925" marB="349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1400" dirty="0">
                          <a:effectLst/>
                          <a:latin typeface="Times New Roman"/>
                          <a:ea typeface="Times New Roman"/>
                        </a:rPr>
                        <a:t> </a:t>
                      </a:r>
                    </a:p>
                  </a:txBody>
                  <a:tcPr marL="34925" marR="34925" marT="34925" marB="349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spcAft>
                          <a:spcPts val="0"/>
                        </a:spcAft>
                      </a:pPr>
                      <a:r>
                        <a:rPr lang="ru-RU" sz="1400">
                          <a:effectLst/>
                          <a:latin typeface="Times New Roman"/>
                          <a:ea typeface="Times New Roman"/>
                        </a:rPr>
                        <a:t>Конкурент 4</a:t>
                      </a:r>
                    </a:p>
                  </a:txBody>
                  <a:tcPr marL="34925" marR="34925" marT="34925" marB="349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1400">
                          <a:effectLst/>
                          <a:latin typeface="Times New Roman"/>
                          <a:ea typeface="Times New Roman"/>
                        </a:rPr>
                        <a:t> </a:t>
                      </a:r>
                    </a:p>
                  </a:txBody>
                  <a:tcPr marL="34925" marR="34925" marT="34925" marB="349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1400">
                          <a:effectLst/>
                          <a:latin typeface="Times New Roman"/>
                          <a:ea typeface="Times New Roman"/>
                        </a:rPr>
                        <a:t> </a:t>
                      </a:r>
                    </a:p>
                  </a:txBody>
                  <a:tcPr marL="34925" marR="34925" marT="34925" marB="349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1400">
                          <a:effectLst/>
                          <a:latin typeface="Times New Roman"/>
                          <a:ea typeface="Times New Roman"/>
                        </a:rPr>
                        <a:t> </a:t>
                      </a:r>
                    </a:p>
                  </a:txBody>
                  <a:tcPr marL="34925" marR="34925" marT="34925" marB="349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1400">
                          <a:effectLst/>
                          <a:latin typeface="Times New Roman"/>
                          <a:ea typeface="Times New Roman"/>
                        </a:rPr>
                        <a:t> </a:t>
                      </a:r>
                    </a:p>
                  </a:txBody>
                  <a:tcPr marL="34925" marR="34925" marT="34925" marB="349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1400" dirty="0">
                          <a:effectLst/>
                          <a:latin typeface="Times New Roman"/>
                          <a:ea typeface="Times New Roman"/>
                        </a:rPr>
                        <a:t> </a:t>
                      </a:r>
                    </a:p>
                  </a:txBody>
                  <a:tcPr marL="34925" marR="34925" marT="34925" marB="349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spcAft>
                          <a:spcPts val="0"/>
                        </a:spcAft>
                      </a:pPr>
                      <a:r>
                        <a:rPr lang="ru-RU" sz="1400">
                          <a:effectLst/>
                          <a:latin typeface="Times New Roman"/>
                          <a:ea typeface="Times New Roman"/>
                        </a:rPr>
                        <a:t>Собственная продукция</a:t>
                      </a:r>
                    </a:p>
                  </a:txBody>
                  <a:tcPr marL="34925" marR="34925" marT="34925" marB="349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1400">
                          <a:effectLst/>
                          <a:latin typeface="Times New Roman"/>
                          <a:ea typeface="Times New Roman"/>
                        </a:rPr>
                        <a:t> </a:t>
                      </a:r>
                    </a:p>
                  </a:txBody>
                  <a:tcPr marL="34925" marR="34925" marT="34925" marB="349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1400">
                          <a:effectLst/>
                          <a:latin typeface="Times New Roman"/>
                          <a:ea typeface="Times New Roman"/>
                        </a:rPr>
                        <a:t> </a:t>
                      </a:r>
                    </a:p>
                  </a:txBody>
                  <a:tcPr marL="34925" marR="34925" marT="34925" marB="349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1400">
                          <a:effectLst/>
                          <a:latin typeface="Times New Roman"/>
                          <a:ea typeface="Times New Roman"/>
                        </a:rPr>
                        <a:t> </a:t>
                      </a:r>
                    </a:p>
                  </a:txBody>
                  <a:tcPr marL="34925" marR="34925" marT="34925" marB="349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1400">
                          <a:effectLst/>
                          <a:latin typeface="Times New Roman"/>
                          <a:ea typeface="Times New Roman"/>
                        </a:rPr>
                        <a:t> </a:t>
                      </a:r>
                    </a:p>
                  </a:txBody>
                  <a:tcPr marL="34925" marR="34925" marT="34925" marB="349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1400" dirty="0">
                          <a:effectLst/>
                          <a:latin typeface="Times New Roman"/>
                          <a:ea typeface="Times New Roman"/>
                        </a:rPr>
                        <a:t> </a:t>
                      </a:r>
                    </a:p>
                  </a:txBody>
                  <a:tcPr marL="34925" marR="34925" marT="34925" marB="349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8" name="Rectangle 1"/>
          <p:cNvSpPr>
            <a:spLocks noChangeArrowheads="1"/>
          </p:cNvSpPr>
          <p:nvPr/>
        </p:nvSpPr>
        <p:spPr bwMode="auto">
          <a:xfrm>
            <a:off x="251520" y="4801017"/>
            <a:ext cx="7174465" cy="116955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431800"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43180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Результатами анализа конкурентов и конкуренции являются:</a:t>
            </a:r>
            <a:endParaRPr kumimoji="0" lang="ru-RU" altLang="ru-RU" sz="600" b="0" i="0" u="none" strike="noStrike" cap="none" normalizeH="0" baseline="0" dirty="0" smtClean="0">
              <a:ln>
                <a:noFill/>
              </a:ln>
              <a:solidFill>
                <a:schemeClr val="tx1"/>
              </a:solidFill>
              <a:effectLst/>
              <a:latin typeface="Arial" pitchFamily="34" charset="0"/>
              <a:cs typeface="Arial" pitchFamily="34" charset="0"/>
            </a:endParaRPr>
          </a:p>
          <a:p>
            <a:pPr marL="0" marR="0" lvl="0" indent="43180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общие соображения относительно конкуренции на рынке;</a:t>
            </a:r>
            <a:endParaRPr kumimoji="0" lang="ru-RU" altLang="ru-RU" sz="600" b="0" i="0" u="none" strike="noStrike" cap="none" normalizeH="0" baseline="0" dirty="0" smtClean="0">
              <a:ln>
                <a:noFill/>
              </a:ln>
              <a:solidFill>
                <a:schemeClr val="tx1"/>
              </a:solidFill>
              <a:effectLst/>
              <a:latin typeface="Arial" pitchFamily="34" charset="0"/>
              <a:cs typeface="Arial" pitchFamily="34" charset="0"/>
            </a:endParaRPr>
          </a:p>
          <a:p>
            <a:pPr marL="0" marR="0" lvl="0" indent="43180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перечень основных фирм-конкурентов и характеристики их продукции;</a:t>
            </a:r>
            <a:endParaRPr kumimoji="0" lang="ru-RU" altLang="ru-RU" sz="600" b="0" i="0" u="none" strike="noStrike" cap="none" normalizeH="0" baseline="0" dirty="0" smtClean="0">
              <a:ln>
                <a:noFill/>
              </a:ln>
              <a:solidFill>
                <a:schemeClr val="tx1"/>
              </a:solidFill>
              <a:effectLst/>
              <a:latin typeface="Arial" pitchFamily="34" charset="0"/>
              <a:cs typeface="Arial" pitchFamily="34" charset="0"/>
            </a:endParaRPr>
          </a:p>
          <a:p>
            <a:pPr marL="0" marR="0" lvl="0" indent="43180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разъяснение своих конкурентных преимуществ;</a:t>
            </a:r>
          </a:p>
          <a:p>
            <a:pPr marL="0" marR="0" lvl="0" indent="43180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ожидаемое влияние конкуренции на реализацию разрабатываемого проекта</a:t>
            </a:r>
            <a:r>
              <a:rPr kumimoji="0" lang="ru-RU" altLang="ru-RU" sz="600" b="0" i="0" u="none" strike="noStrike" cap="none" normalizeH="0" baseline="0" dirty="0" smtClean="0">
                <a:ln>
                  <a:noFill/>
                </a:ln>
                <a:solidFill>
                  <a:schemeClr val="tx1"/>
                </a:solidFill>
                <a:effectLst/>
                <a:latin typeface="Arial" pitchFamily="34" charset="0"/>
                <a:cs typeface="Arial" pitchFamily="34" charset="0"/>
              </a:rPr>
              <a:t> </a:t>
            </a:r>
            <a:endParaRPr kumimoji="0" lang="ru-RU" altLang="ru-RU"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spd="slow">
    <p:checke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3"/>
          <p:cNvSpPr>
            <a:spLocks noGrp="1"/>
          </p:cNvSpPr>
          <p:nvPr>
            <p:ph type="sldNum" sz="quarter" idx="15"/>
          </p:nvPr>
        </p:nvSpPr>
        <p:spPr/>
        <p:txBody>
          <a:bodyPr/>
          <a:lstStyle/>
          <a:p>
            <a:pPr>
              <a:defRPr/>
            </a:pPr>
            <a:fld id="{4B1583A4-C928-4293-8DCB-D06326876D04}" type="slidenum">
              <a:rPr lang="ru-RU" smtClean="0"/>
              <a:pPr>
                <a:defRPr/>
              </a:pPr>
              <a:t>22</a:t>
            </a:fld>
            <a:endParaRPr lang="ru-RU"/>
          </a:p>
        </p:txBody>
      </p:sp>
      <p:sp>
        <p:nvSpPr>
          <p:cNvPr id="5" name="Заголовок 4"/>
          <p:cNvSpPr>
            <a:spLocks noGrp="1"/>
          </p:cNvSpPr>
          <p:nvPr>
            <p:ph type="title"/>
          </p:nvPr>
        </p:nvSpPr>
        <p:spPr>
          <a:xfrm>
            <a:off x="533400" y="5638800"/>
            <a:ext cx="8229600" cy="1219200"/>
          </a:xfrm>
        </p:spPr>
        <p:txBody>
          <a:bodyPr/>
          <a:lstStyle/>
          <a:p>
            <a:pPr algn="ctr"/>
            <a:r>
              <a:rPr smtClean="0"/>
              <a:t>SWOT-</a:t>
            </a:r>
            <a:r>
              <a:rPr lang="ru-RU" dirty="0" smtClean="0"/>
              <a:t>анализ</a:t>
            </a:r>
            <a:endParaRPr lang="ru-RU" dirty="0"/>
          </a:p>
        </p:txBody>
      </p:sp>
      <p:graphicFrame>
        <p:nvGraphicFramePr>
          <p:cNvPr id="6" name="Таблица 5"/>
          <p:cNvGraphicFramePr>
            <a:graphicFrameLocks noGrp="1"/>
          </p:cNvGraphicFramePr>
          <p:nvPr/>
        </p:nvGraphicFramePr>
        <p:xfrm>
          <a:off x="304800" y="228600"/>
          <a:ext cx="8610600" cy="6019799"/>
        </p:xfrm>
        <a:graphic>
          <a:graphicData uri="http://schemas.openxmlformats.org/drawingml/2006/table">
            <a:tbl>
              <a:tblPr/>
              <a:tblGrid>
                <a:gridCol w="4908042"/>
                <a:gridCol w="3702558"/>
              </a:tblGrid>
              <a:tr h="204162">
                <a:tc>
                  <a:txBody>
                    <a:bodyPr/>
                    <a:lstStyle/>
                    <a:p>
                      <a:pPr algn="ctr">
                        <a:lnSpc>
                          <a:spcPct val="115000"/>
                        </a:lnSpc>
                        <a:spcBef>
                          <a:spcPts val="625"/>
                        </a:spcBef>
                        <a:spcAft>
                          <a:spcPts val="625"/>
                        </a:spcAft>
                      </a:pPr>
                      <a:r>
                        <a:rPr lang="ru-RU" sz="800" b="1" dirty="0">
                          <a:solidFill>
                            <a:schemeClr val="bg1"/>
                          </a:solidFill>
                          <a:latin typeface="Arial"/>
                          <a:ea typeface="Times New Roman"/>
                          <a:cs typeface="Times New Roman"/>
                        </a:rPr>
                        <a:t>Сильные стороны</a:t>
                      </a:r>
                      <a:endParaRPr lang="ru-RU" sz="800" dirty="0">
                        <a:solidFill>
                          <a:schemeClr val="bg1"/>
                        </a:solidFill>
                        <a:latin typeface="Calibri"/>
                        <a:ea typeface="Calibri"/>
                        <a:cs typeface="Times New Roman"/>
                      </a:endParaRPr>
                    </a:p>
                  </a:txBody>
                  <a:tcPr marL="22448" marR="22448" marT="22448" marB="2244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Bef>
                          <a:spcPts val="625"/>
                        </a:spcBef>
                        <a:spcAft>
                          <a:spcPts val="625"/>
                        </a:spcAft>
                      </a:pPr>
                      <a:r>
                        <a:rPr lang="ru-RU" sz="800" b="1" dirty="0">
                          <a:solidFill>
                            <a:schemeClr val="bg1"/>
                          </a:solidFill>
                          <a:latin typeface="Arial"/>
                          <a:ea typeface="Times New Roman"/>
                          <a:cs typeface="Times New Roman"/>
                        </a:rPr>
                        <a:t>Слабые стороны</a:t>
                      </a:r>
                      <a:endParaRPr lang="ru-RU" sz="800" dirty="0">
                        <a:solidFill>
                          <a:schemeClr val="bg1"/>
                        </a:solidFill>
                        <a:latin typeface="Calibri"/>
                        <a:ea typeface="Calibri"/>
                        <a:cs typeface="Times New Roman"/>
                      </a:endParaRPr>
                    </a:p>
                  </a:txBody>
                  <a:tcPr marL="22448" marR="22448" marT="22448" marB="2244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r>
              <a:tr h="341822">
                <a:tc>
                  <a:txBody>
                    <a:bodyPr/>
                    <a:lstStyle/>
                    <a:p>
                      <a:pPr>
                        <a:lnSpc>
                          <a:spcPct val="115000"/>
                        </a:lnSpc>
                        <a:spcBef>
                          <a:spcPts val="625"/>
                        </a:spcBef>
                        <a:spcAft>
                          <a:spcPts val="625"/>
                        </a:spcAft>
                      </a:pPr>
                      <a:r>
                        <a:rPr lang="ru-RU" sz="800" dirty="0">
                          <a:solidFill>
                            <a:schemeClr val="bg1"/>
                          </a:solidFill>
                          <a:latin typeface="Arial"/>
                          <a:ea typeface="Times New Roman"/>
                          <a:cs typeface="Times New Roman"/>
                        </a:rPr>
                        <a:t>Наличие квалифицированного персонала, имеющего опыт работы в данной области</a:t>
                      </a:r>
                      <a:endParaRPr lang="ru-RU" sz="800" dirty="0">
                        <a:solidFill>
                          <a:schemeClr val="bg1"/>
                        </a:solidFill>
                        <a:latin typeface="Calibri"/>
                        <a:ea typeface="Calibri"/>
                        <a:cs typeface="Times New Roman"/>
                      </a:endParaRPr>
                    </a:p>
                  </a:txBody>
                  <a:tcPr marL="22448" marR="22448" marT="22448" marB="2244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Bef>
                          <a:spcPts val="625"/>
                        </a:spcBef>
                        <a:spcAft>
                          <a:spcPts val="625"/>
                        </a:spcAft>
                      </a:pPr>
                      <a:r>
                        <a:rPr lang="ru-RU" sz="800">
                          <a:solidFill>
                            <a:schemeClr val="bg1"/>
                          </a:solidFill>
                          <a:latin typeface="Arial"/>
                          <a:ea typeface="Times New Roman"/>
                          <a:cs typeface="Times New Roman"/>
                        </a:rPr>
                        <a:t>Наличие старого, изношенного оборудования на предприятии.</a:t>
                      </a:r>
                      <a:endParaRPr lang="ru-RU" sz="800">
                        <a:solidFill>
                          <a:schemeClr val="bg1"/>
                        </a:solidFill>
                        <a:latin typeface="Calibri"/>
                        <a:ea typeface="Calibri"/>
                        <a:cs typeface="Times New Roman"/>
                      </a:endParaRPr>
                    </a:p>
                  </a:txBody>
                  <a:tcPr marL="22448" marR="22448" marT="22448" marB="2244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r>
              <a:tr h="479483">
                <a:tc>
                  <a:txBody>
                    <a:bodyPr/>
                    <a:lstStyle/>
                    <a:p>
                      <a:pPr>
                        <a:lnSpc>
                          <a:spcPct val="115000"/>
                        </a:lnSpc>
                        <a:spcBef>
                          <a:spcPts val="625"/>
                        </a:spcBef>
                        <a:spcAft>
                          <a:spcPts val="625"/>
                        </a:spcAft>
                      </a:pPr>
                      <a:r>
                        <a:rPr lang="ru-RU" sz="800" dirty="0">
                          <a:solidFill>
                            <a:schemeClr val="bg1"/>
                          </a:solidFill>
                          <a:latin typeface="Arial"/>
                          <a:ea typeface="Times New Roman"/>
                          <a:cs typeface="Times New Roman"/>
                        </a:rPr>
                        <a:t>Накопленный многолетний опыт работы на рынке производства металлической тары</a:t>
                      </a:r>
                      <a:endParaRPr lang="ru-RU" sz="800" dirty="0">
                        <a:solidFill>
                          <a:schemeClr val="bg1"/>
                        </a:solidFill>
                        <a:latin typeface="Calibri"/>
                        <a:ea typeface="Calibri"/>
                        <a:cs typeface="Times New Roman"/>
                      </a:endParaRPr>
                    </a:p>
                  </a:txBody>
                  <a:tcPr marL="22448" marR="22448" marT="22448" marB="2244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Bef>
                          <a:spcPts val="625"/>
                        </a:spcBef>
                        <a:spcAft>
                          <a:spcPts val="625"/>
                        </a:spcAft>
                      </a:pPr>
                      <a:r>
                        <a:rPr lang="ru-RU" sz="800">
                          <a:solidFill>
                            <a:schemeClr val="bg1"/>
                          </a:solidFill>
                          <a:latin typeface="Arial"/>
                          <a:ea typeface="Times New Roman"/>
                          <a:cs typeface="Times New Roman"/>
                        </a:rPr>
                        <a:t>Возможные рассогласование по срокам при одновременной реализации проекта и покупке нового цеха.</a:t>
                      </a:r>
                      <a:endParaRPr lang="ru-RU" sz="800">
                        <a:solidFill>
                          <a:schemeClr val="bg1"/>
                        </a:solidFill>
                        <a:latin typeface="Calibri"/>
                        <a:ea typeface="Calibri"/>
                        <a:cs typeface="Times New Roman"/>
                      </a:endParaRPr>
                    </a:p>
                  </a:txBody>
                  <a:tcPr marL="22448" marR="22448" marT="22448" marB="2244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r>
              <a:tr h="341822">
                <a:tc>
                  <a:txBody>
                    <a:bodyPr/>
                    <a:lstStyle/>
                    <a:p>
                      <a:pPr>
                        <a:lnSpc>
                          <a:spcPct val="115000"/>
                        </a:lnSpc>
                        <a:spcBef>
                          <a:spcPts val="625"/>
                        </a:spcBef>
                        <a:spcAft>
                          <a:spcPts val="625"/>
                        </a:spcAft>
                      </a:pPr>
                      <a:r>
                        <a:rPr lang="ru-RU" sz="800" dirty="0">
                          <a:solidFill>
                            <a:schemeClr val="bg1"/>
                          </a:solidFill>
                          <a:latin typeface="Arial"/>
                          <a:ea typeface="Times New Roman"/>
                          <a:cs typeface="Times New Roman"/>
                        </a:rPr>
                        <a:t>Хорошие деловые связи с потребителями продукции и поставщиками материалов и комплектующих.</a:t>
                      </a:r>
                      <a:endParaRPr lang="ru-RU" sz="800" dirty="0">
                        <a:solidFill>
                          <a:schemeClr val="bg1"/>
                        </a:solidFill>
                        <a:latin typeface="Calibri"/>
                        <a:ea typeface="Calibri"/>
                        <a:cs typeface="Times New Roman"/>
                      </a:endParaRPr>
                    </a:p>
                  </a:txBody>
                  <a:tcPr marL="22448" marR="22448" marT="22448" marB="2244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Bef>
                          <a:spcPts val="625"/>
                        </a:spcBef>
                        <a:spcAft>
                          <a:spcPts val="625"/>
                        </a:spcAft>
                      </a:pPr>
                      <a:r>
                        <a:rPr lang="ru-RU" sz="800">
                          <a:solidFill>
                            <a:schemeClr val="bg1"/>
                          </a:solidFill>
                          <a:latin typeface="Arial"/>
                          <a:ea typeface="Times New Roman"/>
                          <a:cs typeface="Times New Roman"/>
                        </a:rPr>
                        <a:t>Отсутствие источников финансирования.</a:t>
                      </a:r>
                      <a:endParaRPr lang="ru-RU" sz="800">
                        <a:solidFill>
                          <a:schemeClr val="bg1"/>
                        </a:solidFill>
                        <a:latin typeface="Calibri"/>
                        <a:ea typeface="Calibri"/>
                        <a:cs typeface="Times New Roman"/>
                      </a:endParaRPr>
                    </a:p>
                  </a:txBody>
                  <a:tcPr marL="22448" marR="22448" marT="22448" marB="2244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r>
              <a:tr h="341822">
                <a:tc>
                  <a:txBody>
                    <a:bodyPr/>
                    <a:lstStyle/>
                    <a:p>
                      <a:pPr>
                        <a:lnSpc>
                          <a:spcPct val="115000"/>
                        </a:lnSpc>
                        <a:spcBef>
                          <a:spcPts val="625"/>
                        </a:spcBef>
                        <a:spcAft>
                          <a:spcPts val="625"/>
                        </a:spcAft>
                      </a:pPr>
                      <a:r>
                        <a:rPr lang="ru-RU" sz="800" dirty="0">
                          <a:solidFill>
                            <a:schemeClr val="bg1"/>
                          </a:solidFill>
                          <a:latin typeface="Arial"/>
                          <a:ea typeface="Times New Roman"/>
                          <a:cs typeface="Times New Roman"/>
                        </a:rPr>
                        <a:t>Низкая трудоемкость производства</a:t>
                      </a:r>
                      <a:endParaRPr lang="ru-RU" sz="800" dirty="0">
                        <a:solidFill>
                          <a:schemeClr val="bg1"/>
                        </a:solidFill>
                        <a:latin typeface="Calibri"/>
                        <a:ea typeface="Calibri"/>
                        <a:cs typeface="Times New Roman"/>
                      </a:endParaRPr>
                    </a:p>
                  </a:txBody>
                  <a:tcPr marL="22448" marR="22448" marT="22448" marB="2244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Bef>
                          <a:spcPts val="625"/>
                        </a:spcBef>
                        <a:spcAft>
                          <a:spcPts val="625"/>
                        </a:spcAft>
                      </a:pPr>
                      <a:r>
                        <a:rPr lang="ru-RU" sz="800">
                          <a:solidFill>
                            <a:schemeClr val="bg1"/>
                          </a:solidFill>
                          <a:latin typeface="Arial"/>
                          <a:ea typeface="Times New Roman"/>
                          <a:cs typeface="Times New Roman"/>
                        </a:rPr>
                        <a:t>Трудности в организации сбыта большого объема продукции.</a:t>
                      </a:r>
                      <a:endParaRPr lang="ru-RU" sz="800">
                        <a:solidFill>
                          <a:schemeClr val="bg1"/>
                        </a:solidFill>
                        <a:latin typeface="Calibri"/>
                        <a:ea typeface="Calibri"/>
                        <a:cs typeface="Times New Roman"/>
                      </a:endParaRPr>
                    </a:p>
                  </a:txBody>
                  <a:tcPr marL="22448" marR="22448" marT="22448" marB="2244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r>
              <a:tr h="479483">
                <a:tc>
                  <a:txBody>
                    <a:bodyPr/>
                    <a:lstStyle/>
                    <a:p>
                      <a:pPr>
                        <a:lnSpc>
                          <a:spcPct val="115000"/>
                        </a:lnSpc>
                        <a:spcBef>
                          <a:spcPts val="625"/>
                        </a:spcBef>
                        <a:spcAft>
                          <a:spcPts val="625"/>
                        </a:spcAft>
                      </a:pPr>
                      <a:r>
                        <a:rPr lang="ru-RU" sz="800" dirty="0">
                          <a:solidFill>
                            <a:schemeClr val="bg1"/>
                          </a:solidFill>
                          <a:latin typeface="Arial"/>
                          <a:ea typeface="Times New Roman"/>
                          <a:cs typeface="Times New Roman"/>
                        </a:rPr>
                        <a:t>Завоеванная доля рынка производства металлической тары (13%)</a:t>
                      </a:r>
                      <a:endParaRPr lang="ru-RU" sz="800" dirty="0">
                        <a:solidFill>
                          <a:schemeClr val="bg1"/>
                        </a:solidFill>
                        <a:latin typeface="Calibri"/>
                        <a:ea typeface="Calibri"/>
                        <a:cs typeface="Times New Roman"/>
                      </a:endParaRPr>
                    </a:p>
                  </a:txBody>
                  <a:tcPr marL="22448" marR="22448" marT="22448" marB="2244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Bef>
                          <a:spcPts val="625"/>
                        </a:spcBef>
                        <a:spcAft>
                          <a:spcPts val="625"/>
                        </a:spcAft>
                      </a:pPr>
                      <a:r>
                        <a:rPr lang="ru-RU" sz="800">
                          <a:solidFill>
                            <a:schemeClr val="bg1"/>
                          </a:solidFill>
                          <a:latin typeface="Arial"/>
                          <a:ea typeface="Times New Roman"/>
                          <a:cs typeface="Times New Roman"/>
                        </a:rPr>
                        <a:t>Существующая низкая эффективность процесса отгрузки потребителям продукции.</a:t>
                      </a:r>
                      <a:endParaRPr lang="ru-RU" sz="800">
                        <a:solidFill>
                          <a:schemeClr val="bg1"/>
                        </a:solidFill>
                        <a:latin typeface="Calibri"/>
                        <a:ea typeface="Calibri"/>
                        <a:cs typeface="Times New Roman"/>
                      </a:endParaRPr>
                    </a:p>
                  </a:txBody>
                  <a:tcPr marL="22448" marR="22448" marT="22448" marB="2244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r>
              <a:tr h="479483">
                <a:tc>
                  <a:txBody>
                    <a:bodyPr/>
                    <a:lstStyle/>
                    <a:p>
                      <a:pPr>
                        <a:lnSpc>
                          <a:spcPct val="115000"/>
                        </a:lnSpc>
                        <a:spcBef>
                          <a:spcPts val="625"/>
                        </a:spcBef>
                        <a:spcAft>
                          <a:spcPts val="625"/>
                        </a:spcAft>
                      </a:pPr>
                      <a:r>
                        <a:rPr lang="ru-RU" sz="800" dirty="0">
                          <a:solidFill>
                            <a:schemeClr val="bg1"/>
                          </a:solidFill>
                          <a:latin typeface="Arial"/>
                          <a:ea typeface="Times New Roman"/>
                          <a:cs typeface="Times New Roman"/>
                        </a:rPr>
                        <a:t>Удобное месторасположение предприятия относительно районов с предприятиями нефтехимической промышленности.</a:t>
                      </a:r>
                      <a:endParaRPr lang="ru-RU" sz="800" dirty="0">
                        <a:solidFill>
                          <a:schemeClr val="bg1"/>
                        </a:solidFill>
                        <a:latin typeface="Calibri"/>
                        <a:ea typeface="Calibri"/>
                        <a:cs typeface="Times New Roman"/>
                      </a:endParaRPr>
                    </a:p>
                  </a:txBody>
                  <a:tcPr marL="22448" marR="22448" marT="22448" marB="2244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Bef>
                          <a:spcPts val="625"/>
                        </a:spcBef>
                        <a:spcAft>
                          <a:spcPts val="625"/>
                        </a:spcAft>
                      </a:pPr>
                      <a:r>
                        <a:rPr lang="ru-RU" sz="800">
                          <a:solidFill>
                            <a:schemeClr val="bg1"/>
                          </a:solidFill>
                          <a:latin typeface="Arial"/>
                          <a:ea typeface="Times New Roman"/>
                          <a:cs typeface="Times New Roman"/>
                        </a:rPr>
                        <a:t>Нечетко оформленные условия договора.</a:t>
                      </a:r>
                      <a:endParaRPr lang="ru-RU" sz="800">
                        <a:solidFill>
                          <a:schemeClr val="bg1"/>
                        </a:solidFill>
                        <a:latin typeface="Calibri"/>
                        <a:ea typeface="Calibri"/>
                        <a:cs typeface="Times New Roman"/>
                      </a:endParaRPr>
                    </a:p>
                  </a:txBody>
                  <a:tcPr marL="22448" marR="22448" marT="22448" marB="2244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r>
              <a:tr h="479483">
                <a:tc>
                  <a:txBody>
                    <a:bodyPr/>
                    <a:lstStyle/>
                    <a:p>
                      <a:pPr>
                        <a:lnSpc>
                          <a:spcPct val="115000"/>
                        </a:lnSpc>
                        <a:spcBef>
                          <a:spcPts val="625"/>
                        </a:spcBef>
                        <a:spcAft>
                          <a:spcPts val="625"/>
                        </a:spcAft>
                      </a:pPr>
                      <a:r>
                        <a:rPr lang="ru-RU" sz="800">
                          <a:solidFill>
                            <a:schemeClr val="bg1"/>
                          </a:solidFill>
                          <a:latin typeface="Arial"/>
                          <a:ea typeface="Times New Roman"/>
                          <a:cs typeface="Times New Roman"/>
                        </a:rPr>
                        <a:t>Близость к транспортным магистралям (шоссейная дорога проходит на расстоянии 0,5 км, ж/д ветка – через территорию цеха).</a:t>
                      </a:r>
                      <a:endParaRPr lang="ru-RU" sz="800">
                        <a:solidFill>
                          <a:schemeClr val="bg1"/>
                        </a:solidFill>
                        <a:latin typeface="Calibri"/>
                        <a:ea typeface="Calibri"/>
                        <a:cs typeface="Times New Roman"/>
                      </a:endParaRPr>
                    </a:p>
                  </a:txBody>
                  <a:tcPr marL="22448" marR="22448" marT="22448" marB="2244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Bef>
                          <a:spcPts val="625"/>
                        </a:spcBef>
                        <a:spcAft>
                          <a:spcPts val="625"/>
                        </a:spcAft>
                      </a:pPr>
                      <a:r>
                        <a:rPr lang="ru-RU" sz="800" dirty="0">
                          <a:solidFill>
                            <a:schemeClr val="bg1"/>
                          </a:solidFill>
                          <a:latin typeface="Arial"/>
                          <a:ea typeface="Times New Roman"/>
                          <a:cs typeface="Times New Roman"/>
                        </a:rPr>
                        <a:t>Затягивание сроков партнерами при поставках оборудования, предоставления нового цеха.</a:t>
                      </a:r>
                      <a:endParaRPr lang="ru-RU" sz="800" dirty="0">
                        <a:solidFill>
                          <a:schemeClr val="bg1"/>
                        </a:solidFill>
                        <a:latin typeface="Calibri"/>
                        <a:ea typeface="Calibri"/>
                        <a:cs typeface="Times New Roman"/>
                      </a:endParaRPr>
                    </a:p>
                  </a:txBody>
                  <a:tcPr marL="22448" marR="22448" marT="22448" marB="2244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r>
              <a:tr h="341822">
                <a:tc>
                  <a:txBody>
                    <a:bodyPr/>
                    <a:lstStyle/>
                    <a:p>
                      <a:pPr>
                        <a:lnSpc>
                          <a:spcPct val="115000"/>
                        </a:lnSpc>
                        <a:spcBef>
                          <a:spcPts val="625"/>
                        </a:spcBef>
                        <a:spcAft>
                          <a:spcPts val="625"/>
                        </a:spcAft>
                      </a:pPr>
                      <a:r>
                        <a:rPr lang="ru-RU" sz="800">
                          <a:solidFill>
                            <a:schemeClr val="bg1"/>
                          </a:solidFill>
                          <a:latin typeface="Arial"/>
                          <a:ea typeface="Times New Roman"/>
                          <a:cs typeface="Times New Roman"/>
                        </a:rPr>
                        <a:t>Обеспеченность нового цеха всеми необходимыми коммуникациями.</a:t>
                      </a:r>
                      <a:endParaRPr lang="ru-RU" sz="800">
                        <a:solidFill>
                          <a:schemeClr val="bg1"/>
                        </a:solidFill>
                        <a:latin typeface="Calibri"/>
                        <a:ea typeface="Calibri"/>
                        <a:cs typeface="Times New Roman"/>
                      </a:endParaRPr>
                    </a:p>
                  </a:txBody>
                  <a:tcPr marL="22448" marR="22448" marT="22448" marB="2244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0"/>
                        </a:spcAft>
                      </a:pPr>
                      <a:r>
                        <a:rPr lang="ru-RU" sz="800" dirty="0">
                          <a:solidFill>
                            <a:schemeClr val="bg1"/>
                          </a:solidFill>
                          <a:latin typeface="Arial"/>
                          <a:ea typeface="Times New Roman"/>
                          <a:cs typeface="Times New Roman"/>
                        </a:rPr>
                        <a:t> </a:t>
                      </a:r>
                      <a:endParaRPr lang="ru-RU" sz="800" dirty="0">
                        <a:solidFill>
                          <a:schemeClr val="bg1"/>
                        </a:solidFill>
                        <a:latin typeface="Calibri"/>
                        <a:ea typeface="Calibri"/>
                        <a:cs typeface="Times New Roman"/>
                      </a:endParaRPr>
                    </a:p>
                  </a:txBody>
                  <a:tcPr marL="22448" marR="22448" marT="22448" marB="2244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r>
              <a:tr h="479483">
                <a:tc>
                  <a:txBody>
                    <a:bodyPr/>
                    <a:lstStyle/>
                    <a:p>
                      <a:pPr>
                        <a:lnSpc>
                          <a:spcPct val="115000"/>
                        </a:lnSpc>
                        <a:spcBef>
                          <a:spcPts val="625"/>
                        </a:spcBef>
                        <a:spcAft>
                          <a:spcPts val="625"/>
                        </a:spcAft>
                      </a:pPr>
                      <a:r>
                        <a:rPr lang="ru-RU" sz="800">
                          <a:solidFill>
                            <a:schemeClr val="bg1"/>
                          </a:solidFill>
                          <a:latin typeface="Arial"/>
                          <a:ea typeface="Times New Roman"/>
                          <a:cs typeface="Times New Roman"/>
                        </a:rPr>
                        <a:t>Наличие производственных мощностей, позволяющих поддержать новое производство за счет существующего оборудования.</a:t>
                      </a:r>
                      <a:endParaRPr lang="ru-RU" sz="800">
                        <a:solidFill>
                          <a:schemeClr val="bg1"/>
                        </a:solidFill>
                        <a:latin typeface="Calibri"/>
                        <a:ea typeface="Calibri"/>
                        <a:cs typeface="Times New Roman"/>
                      </a:endParaRPr>
                    </a:p>
                  </a:txBody>
                  <a:tcPr marL="22448" marR="22448" marT="22448" marB="2244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0"/>
                        </a:spcAft>
                      </a:pPr>
                      <a:r>
                        <a:rPr lang="ru-RU" sz="800">
                          <a:solidFill>
                            <a:schemeClr val="bg1"/>
                          </a:solidFill>
                          <a:latin typeface="Arial"/>
                          <a:ea typeface="Times New Roman"/>
                          <a:cs typeface="Times New Roman"/>
                        </a:rPr>
                        <a:t> </a:t>
                      </a:r>
                      <a:endParaRPr lang="ru-RU" sz="800">
                        <a:solidFill>
                          <a:schemeClr val="bg1"/>
                        </a:solidFill>
                        <a:latin typeface="Calibri"/>
                        <a:ea typeface="Calibri"/>
                        <a:cs typeface="Times New Roman"/>
                      </a:endParaRPr>
                    </a:p>
                  </a:txBody>
                  <a:tcPr marL="22448" marR="22448" marT="22448" marB="2244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r>
              <a:tr h="341822">
                <a:tc>
                  <a:txBody>
                    <a:bodyPr/>
                    <a:lstStyle/>
                    <a:p>
                      <a:pPr>
                        <a:lnSpc>
                          <a:spcPct val="115000"/>
                        </a:lnSpc>
                        <a:spcBef>
                          <a:spcPts val="625"/>
                        </a:spcBef>
                        <a:spcAft>
                          <a:spcPts val="625"/>
                        </a:spcAft>
                      </a:pPr>
                      <a:r>
                        <a:rPr lang="ru-RU" sz="800">
                          <a:solidFill>
                            <a:schemeClr val="bg1"/>
                          </a:solidFill>
                          <a:latin typeface="Arial"/>
                          <a:ea typeface="Times New Roman"/>
                          <a:cs typeface="Times New Roman"/>
                        </a:rPr>
                        <a:t>Высокое качество продукции, соответствующее европейскому уровню</a:t>
                      </a:r>
                      <a:endParaRPr lang="ru-RU" sz="800">
                        <a:solidFill>
                          <a:schemeClr val="bg1"/>
                        </a:solidFill>
                        <a:latin typeface="Calibri"/>
                        <a:ea typeface="Calibri"/>
                        <a:cs typeface="Times New Roman"/>
                      </a:endParaRPr>
                    </a:p>
                  </a:txBody>
                  <a:tcPr marL="22448" marR="22448" marT="22448" marB="2244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0"/>
                        </a:spcAft>
                      </a:pPr>
                      <a:r>
                        <a:rPr lang="ru-RU" sz="800">
                          <a:solidFill>
                            <a:schemeClr val="bg1"/>
                          </a:solidFill>
                          <a:latin typeface="Arial"/>
                          <a:ea typeface="Times New Roman"/>
                          <a:cs typeface="Times New Roman"/>
                        </a:rPr>
                        <a:t> </a:t>
                      </a:r>
                      <a:endParaRPr lang="ru-RU" sz="800">
                        <a:solidFill>
                          <a:schemeClr val="bg1"/>
                        </a:solidFill>
                        <a:latin typeface="Calibri"/>
                        <a:ea typeface="Calibri"/>
                        <a:cs typeface="Times New Roman"/>
                      </a:endParaRPr>
                    </a:p>
                  </a:txBody>
                  <a:tcPr marL="22448" marR="22448" marT="22448" marB="2244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r>
              <a:tr h="204162">
                <a:tc>
                  <a:txBody>
                    <a:bodyPr/>
                    <a:lstStyle/>
                    <a:p>
                      <a:pPr>
                        <a:lnSpc>
                          <a:spcPct val="115000"/>
                        </a:lnSpc>
                        <a:spcBef>
                          <a:spcPts val="625"/>
                        </a:spcBef>
                        <a:spcAft>
                          <a:spcPts val="625"/>
                        </a:spcAft>
                      </a:pPr>
                      <a:r>
                        <a:rPr lang="ru-RU" sz="800">
                          <a:solidFill>
                            <a:schemeClr val="bg1"/>
                          </a:solidFill>
                          <a:latin typeface="Arial"/>
                          <a:ea typeface="Times New Roman"/>
                          <a:cs typeface="Times New Roman"/>
                        </a:rPr>
                        <a:t>Активная маркетинговая политика.</a:t>
                      </a:r>
                      <a:endParaRPr lang="ru-RU" sz="800">
                        <a:solidFill>
                          <a:schemeClr val="bg1"/>
                        </a:solidFill>
                        <a:latin typeface="Calibri"/>
                        <a:ea typeface="Calibri"/>
                        <a:cs typeface="Times New Roman"/>
                      </a:endParaRPr>
                    </a:p>
                  </a:txBody>
                  <a:tcPr marL="22448" marR="22448" marT="22448" marB="2244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0"/>
                        </a:spcAft>
                      </a:pPr>
                      <a:r>
                        <a:rPr lang="ru-RU" sz="800" dirty="0">
                          <a:solidFill>
                            <a:schemeClr val="bg1"/>
                          </a:solidFill>
                          <a:latin typeface="Arial"/>
                          <a:ea typeface="Times New Roman"/>
                          <a:cs typeface="Times New Roman"/>
                        </a:rPr>
                        <a:t> </a:t>
                      </a:r>
                      <a:endParaRPr lang="ru-RU" sz="800" dirty="0">
                        <a:solidFill>
                          <a:schemeClr val="bg1"/>
                        </a:solidFill>
                        <a:latin typeface="Calibri"/>
                        <a:ea typeface="Calibri"/>
                        <a:cs typeface="Times New Roman"/>
                      </a:endParaRPr>
                    </a:p>
                  </a:txBody>
                  <a:tcPr marL="22448" marR="22448" marT="22448" marB="2244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r>
              <a:tr h="204162">
                <a:tc>
                  <a:txBody>
                    <a:bodyPr/>
                    <a:lstStyle/>
                    <a:p>
                      <a:pPr>
                        <a:lnSpc>
                          <a:spcPct val="115000"/>
                        </a:lnSpc>
                        <a:spcBef>
                          <a:spcPts val="625"/>
                        </a:spcBef>
                        <a:spcAft>
                          <a:spcPts val="625"/>
                        </a:spcAft>
                      </a:pPr>
                      <a:r>
                        <a:rPr lang="ru-RU" sz="800">
                          <a:solidFill>
                            <a:schemeClr val="bg1"/>
                          </a:solidFill>
                          <a:latin typeface="Arial"/>
                          <a:ea typeface="Times New Roman"/>
                          <a:cs typeface="Times New Roman"/>
                        </a:rPr>
                        <a:t>Наличие лидера проекта и управленческой команды.</a:t>
                      </a:r>
                      <a:endParaRPr lang="ru-RU" sz="800">
                        <a:solidFill>
                          <a:schemeClr val="bg1"/>
                        </a:solidFill>
                        <a:latin typeface="Calibri"/>
                        <a:ea typeface="Calibri"/>
                        <a:cs typeface="Times New Roman"/>
                      </a:endParaRPr>
                    </a:p>
                  </a:txBody>
                  <a:tcPr marL="22448" marR="22448" marT="22448" marB="2244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0"/>
                        </a:spcAft>
                      </a:pPr>
                      <a:r>
                        <a:rPr lang="ru-RU" sz="800">
                          <a:solidFill>
                            <a:schemeClr val="bg1"/>
                          </a:solidFill>
                          <a:latin typeface="Arial"/>
                          <a:ea typeface="Times New Roman"/>
                          <a:cs typeface="Times New Roman"/>
                        </a:rPr>
                        <a:t> </a:t>
                      </a:r>
                      <a:endParaRPr lang="ru-RU" sz="800">
                        <a:solidFill>
                          <a:schemeClr val="bg1"/>
                        </a:solidFill>
                        <a:latin typeface="Calibri"/>
                        <a:ea typeface="Calibri"/>
                        <a:cs typeface="Times New Roman"/>
                      </a:endParaRPr>
                    </a:p>
                  </a:txBody>
                  <a:tcPr marL="22448" marR="22448" marT="22448" marB="2244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r>
              <a:tr h="479483">
                <a:tc>
                  <a:txBody>
                    <a:bodyPr/>
                    <a:lstStyle/>
                    <a:p>
                      <a:pPr>
                        <a:lnSpc>
                          <a:spcPct val="115000"/>
                        </a:lnSpc>
                        <a:spcBef>
                          <a:spcPts val="625"/>
                        </a:spcBef>
                        <a:spcAft>
                          <a:spcPts val="625"/>
                        </a:spcAft>
                      </a:pPr>
                      <a:r>
                        <a:rPr lang="ru-RU" sz="800">
                          <a:solidFill>
                            <a:schemeClr val="bg1"/>
                          </a:solidFill>
                          <a:latin typeface="Arial"/>
                          <a:ea typeface="Times New Roman"/>
                          <a:cs typeface="Times New Roman"/>
                        </a:rPr>
                        <a:t>Высокая маржинальная рентабельность производства металлической тары на новом технологическом оборудовании.</a:t>
                      </a:r>
                      <a:endParaRPr lang="ru-RU" sz="800">
                        <a:solidFill>
                          <a:schemeClr val="bg1"/>
                        </a:solidFill>
                        <a:latin typeface="Calibri"/>
                        <a:ea typeface="Calibri"/>
                        <a:cs typeface="Times New Roman"/>
                      </a:endParaRPr>
                    </a:p>
                  </a:txBody>
                  <a:tcPr marL="22448" marR="22448" marT="22448" marB="2244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0"/>
                        </a:spcAft>
                      </a:pPr>
                      <a:r>
                        <a:rPr lang="ru-RU" sz="800" dirty="0">
                          <a:solidFill>
                            <a:schemeClr val="bg1"/>
                          </a:solidFill>
                          <a:latin typeface="Arial"/>
                          <a:ea typeface="Times New Roman"/>
                          <a:cs typeface="Times New Roman"/>
                        </a:rPr>
                        <a:t> </a:t>
                      </a:r>
                      <a:endParaRPr lang="ru-RU" sz="800" dirty="0">
                        <a:solidFill>
                          <a:schemeClr val="bg1"/>
                        </a:solidFill>
                        <a:latin typeface="Calibri"/>
                        <a:ea typeface="Calibri"/>
                        <a:cs typeface="Times New Roman"/>
                      </a:endParaRPr>
                    </a:p>
                  </a:txBody>
                  <a:tcPr marL="22448" marR="22448" marT="22448" marB="2244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r>
              <a:tr h="341822">
                <a:tc>
                  <a:txBody>
                    <a:bodyPr/>
                    <a:lstStyle/>
                    <a:p>
                      <a:pPr>
                        <a:lnSpc>
                          <a:spcPct val="115000"/>
                        </a:lnSpc>
                        <a:spcBef>
                          <a:spcPts val="625"/>
                        </a:spcBef>
                        <a:spcAft>
                          <a:spcPts val="625"/>
                        </a:spcAft>
                      </a:pPr>
                      <a:r>
                        <a:rPr lang="ru-RU" sz="800">
                          <a:solidFill>
                            <a:schemeClr val="bg1"/>
                          </a:solidFill>
                          <a:latin typeface="Arial"/>
                          <a:ea typeface="Times New Roman"/>
                          <a:cs typeface="Times New Roman"/>
                        </a:rPr>
                        <a:t>Сравнительно быстрая окупаемость и высокая эффективность проекта.</a:t>
                      </a:r>
                      <a:endParaRPr lang="ru-RU" sz="800">
                        <a:solidFill>
                          <a:schemeClr val="bg1"/>
                        </a:solidFill>
                        <a:latin typeface="Calibri"/>
                        <a:ea typeface="Calibri"/>
                        <a:cs typeface="Times New Roman"/>
                      </a:endParaRPr>
                    </a:p>
                  </a:txBody>
                  <a:tcPr marL="22448" marR="22448" marT="22448" marB="2244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0"/>
                        </a:spcAft>
                      </a:pPr>
                      <a:r>
                        <a:rPr lang="ru-RU" sz="800" dirty="0">
                          <a:solidFill>
                            <a:schemeClr val="bg1"/>
                          </a:solidFill>
                          <a:latin typeface="Arial"/>
                          <a:ea typeface="Times New Roman"/>
                          <a:cs typeface="Times New Roman"/>
                        </a:rPr>
                        <a:t> </a:t>
                      </a:r>
                      <a:endParaRPr lang="ru-RU" sz="800" dirty="0">
                        <a:solidFill>
                          <a:schemeClr val="bg1"/>
                        </a:solidFill>
                        <a:latin typeface="Calibri"/>
                        <a:ea typeface="Calibri"/>
                        <a:cs typeface="Times New Roman"/>
                      </a:endParaRPr>
                    </a:p>
                  </a:txBody>
                  <a:tcPr marL="22448" marR="22448" marT="22448" marB="2244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r>
              <a:tr h="479483">
                <a:tc>
                  <a:txBody>
                    <a:bodyPr/>
                    <a:lstStyle/>
                    <a:p>
                      <a:pPr>
                        <a:lnSpc>
                          <a:spcPct val="115000"/>
                        </a:lnSpc>
                        <a:spcBef>
                          <a:spcPts val="625"/>
                        </a:spcBef>
                        <a:spcAft>
                          <a:spcPts val="625"/>
                        </a:spcAft>
                      </a:pPr>
                      <a:r>
                        <a:rPr lang="ru-RU" sz="800">
                          <a:solidFill>
                            <a:schemeClr val="bg1"/>
                          </a:solidFill>
                          <a:latin typeface="Arial"/>
                          <a:ea typeface="Times New Roman"/>
                          <a:cs typeface="Times New Roman"/>
                        </a:rPr>
                        <a:t>Наличие деловых контактов со структурами, способными поддерживать продвижение проекта на всех этапах его реализации.</a:t>
                      </a:r>
                      <a:endParaRPr lang="ru-RU" sz="800">
                        <a:solidFill>
                          <a:schemeClr val="bg1"/>
                        </a:solidFill>
                        <a:latin typeface="Calibri"/>
                        <a:ea typeface="Calibri"/>
                        <a:cs typeface="Times New Roman"/>
                      </a:endParaRPr>
                    </a:p>
                  </a:txBody>
                  <a:tcPr marL="22448" marR="22448" marT="22448" marB="2244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0"/>
                        </a:spcAft>
                      </a:pPr>
                      <a:r>
                        <a:rPr lang="ru-RU" sz="800" dirty="0">
                          <a:solidFill>
                            <a:schemeClr val="bg1"/>
                          </a:solidFill>
                          <a:latin typeface="Arial"/>
                          <a:ea typeface="Times New Roman"/>
                          <a:cs typeface="Times New Roman"/>
                        </a:rPr>
                        <a:t> </a:t>
                      </a:r>
                      <a:endParaRPr lang="ru-RU" sz="800" dirty="0">
                        <a:solidFill>
                          <a:schemeClr val="bg1"/>
                        </a:solidFill>
                        <a:latin typeface="Calibri"/>
                        <a:ea typeface="Calibri"/>
                        <a:cs typeface="Times New Roman"/>
                      </a:endParaRPr>
                    </a:p>
                  </a:txBody>
                  <a:tcPr marL="22448" marR="22448" marT="22448" marB="2244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r>
            </a:tbl>
          </a:graphicData>
        </a:graphic>
      </p:graphicFrame>
    </p:spTree>
  </p:cSld>
  <p:clrMapOvr>
    <a:masterClrMapping/>
  </p:clrMapOvr>
  <p:transition spd="slow">
    <p:checke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3"/>
          <p:cNvSpPr>
            <a:spLocks noGrp="1"/>
          </p:cNvSpPr>
          <p:nvPr>
            <p:ph type="sldNum" sz="quarter" idx="15"/>
          </p:nvPr>
        </p:nvSpPr>
        <p:spPr/>
        <p:txBody>
          <a:bodyPr/>
          <a:lstStyle/>
          <a:p>
            <a:pPr>
              <a:defRPr/>
            </a:pPr>
            <a:fld id="{4B1583A4-C928-4293-8DCB-D06326876D04}" type="slidenum">
              <a:rPr lang="ru-RU" smtClean="0"/>
              <a:pPr>
                <a:defRPr/>
              </a:pPr>
              <a:t>23</a:t>
            </a:fld>
            <a:endParaRPr lang="ru-RU"/>
          </a:p>
        </p:txBody>
      </p:sp>
      <p:graphicFrame>
        <p:nvGraphicFramePr>
          <p:cNvPr id="6" name="Таблица 5"/>
          <p:cNvGraphicFramePr>
            <a:graphicFrameLocks noGrp="1"/>
          </p:cNvGraphicFramePr>
          <p:nvPr/>
        </p:nvGraphicFramePr>
        <p:xfrm>
          <a:off x="228600" y="228600"/>
          <a:ext cx="8610600" cy="6248403"/>
        </p:xfrm>
        <a:graphic>
          <a:graphicData uri="http://schemas.openxmlformats.org/drawingml/2006/table">
            <a:tbl>
              <a:tblPr/>
              <a:tblGrid>
                <a:gridCol w="4908042"/>
                <a:gridCol w="3702558"/>
              </a:tblGrid>
              <a:tr h="288072">
                <a:tc>
                  <a:txBody>
                    <a:bodyPr/>
                    <a:lstStyle/>
                    <a:p>
                      <a:pPr algn="ctr">
                        <a:lnSpc>
                          <a:spcPct val="115000"/>
                        </a:lnSpc>
                        <a:spcBef>
                          <a:spcPts val="625"/>
                        </a:spcBef>
                        <a:spcAft>
                          <a:spcPts val="625"/>
                        </a:spcAft>
                      </a:pPr>
                      <a:r>
                        <a:rPr lang="ru-RU" sz="800" b="1" dirty="0">
                          <a:solidFill>
                            <a:schemeClr val="bg1"/>
                          </a:solidFill>
                          <a:latin typeface="Arial"/>
                          <a:ea typeface="Times New Roman"/>
                          <a:cs typeface="Times New Roman"/>
                        </a:rPr>
                        <a:t>Внешние благоприятные возможности</a:t>
                      </a:r>
                      <a:endParaRPr lang="ru-RU" sz="900" dirty="0">
                        <a:solidFill>
                          <a:schemeClr val="bg1"/>
                        </a:solidFill>
                        <a:latin typeface="Calibri"/>
                        <a:ea typeface="Calibri"/>
                        <a:cs typeface="Times New Roman"/>
                      </a:endParaRPr>
                    </a:p>
                  </a:txBody>
                  <a:tcPr marL="31840" marR="31840" marT="31840" marB="3184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Bef>
                          <a:spcPts val="625"/>
                        </a:spcBef>
                        <a:spcAft>
                          <a:spcPts val="625"/>
                        </a:spcAft>
                      </a:pPr>
                      <a:r>
                        <a:rPr lang="ru-RU" sz="800" b="1" dirty="0">
                          <a:solidFill>
                            <a:schemeClr val="bg1"/>
                          </a:solidFill>
                          <a:latin typeface="Arial"/>
                          <a:ea typeface="Times New Roman"/>
                          <a:cs typeface="Times New Roman"/>
                        </a:rPr>
                        <a:t>Внешние угрозы предприятию</a:t>
                      </a:r>
                      <a:endParaRPr lang="ru-RU" sz="900" dirty="0">
                        <a:solidFill>
                          <a:schemeClr val="bg1"/>
                        </a:solidFill>
                        <a:latin typeface="Calibri"/>
                        <a:ea typeface="Calibri"/>
                        <a:cs typeface="Times New Roman"/>
                      </a:endParaRPr>
                    </a:p>
                  </a:txBody>
                  <a:tcPr marL="31840" marR="31840" marT="31840" marB="3184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r>
              <a:tr h="684270">
                <a:tc>
                  <a:txBody>
                    <a:bodyPr/>
                    <a:lstStyle/>
                    <a:p>
                      <a:pPr>
                        <a:lnSpc>
                          <a:spcPct val="115000"/>
                        </a:lnSpc>
                        <a:spcBef>
                          <a:spcPts val="625"/>
                        </a:spcBef>
                        <a:spcAft>
                          <a:spcPts val="625"/>
                        </a:spcAft>
                      </a:pPr>
                      <a:r>
                        <a:rPr lang="ru-RU" sz="800" dirty="0">
                          <a:solidFill>
                            <a:schemeClr val="bg1"/>
                          </a:solidFill>
                          <a:latin typeface="Arial"/>
                          <a:ea typeface="Times New Roman"/>
                          <a:cs typeface="Times New Roman"/>
                        </a:rPr>
                        <a:t>Спрос на металлическую тару в России, странах СНГ и в мире достаточно высок и имеет устойчивую тенденцию к увеличению.</a:t>
                      </a:r>
                      <a:endParaRPr lang="ru-RU" sz="900" dirty="0">
                        <a:solidFill>
                          <a:schemeClr val="bg1"/>
                        </a:solidFill>
                        <a:latin typeface="Calibri"/>
                        <a:ea typeface="Calibri"/>
                        <a:cs typeface="Times New Roman"/>
                      </a:endParaRPr>
                    </a:p>
                  </a:txBody>
                  <a:tcPr marL="31840" marR="31840" marT="31840" marB="3184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Bef>
                          <a:spcPts val="625"/>
                        </a:spcBef>
                        <a:spcAft>
                          <a:spcPts val="625"/>
                        </a:spcAft>
                      </a:pPr>
                      <a:r>
                        <a:rPr lang="ru-RU" sz="800">
                          <a:solidFill>
                            <a:schemeClr val="bg1"/>
                          </a:solidFill>
                          <a:latin typeface="Arial"/>
                          <a:ea typeface="Times New Roman"/>
                          <a:cs typeface="Times New Roman"/>
                        </a:rPr>
                        <a:t>Снижение денежной составляющей в расчетах с потребителями продукции.</a:t>
                      </a:r>
                      <a:endParaRPr lang="ru-RU" sz="900">
                        <a:solidFill>
                          <a:schemeClr val="bg1"/>
                        </a:solidFill>
                        <a:latin typeface="Calibri"/>
                        <a:ea typeface="Calibri"/>
                        <a:cs typeface="Times New Roman"/>
                      </a:endParaRPr>
                    </a:p>
                  </a:txBody>
                  <a:tcPr marL="31840" marR="31840" marT="31840" marB="3184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r>
              <a:tr h="684270">
                <a:tc>
                  <a:txBody>
                    <a:bodyPr/>
                    <a:lstStyle/>
                    <a:p>
                      <a:pPr>
                        <a:lnSpc>
                          <a:spcPct val="115000"/>
                        </a:lnSpc>
                        <a:spcBef>
                          <a:spcPts val="625"/>
                        </a:spcBef>
                        <a:spcAft>
                          <a:spcPts val="625"/>
                        </a:spcAft>
                      </a:pPr>
                      <a:r>
                        <a:rPr lang="ru-RU" sz="800" dirty="0">
                          <a:solidFill>
                            <a:schemeClr val="bg1"/>
                          </a:solidFill>
                          <a:latin typeface="Arial"/>
                          <a:ea typeface="Times New Roman"/>
                          <a:cs typeface="Times New Roman"/>
                        </a:rPr>
                        <a:t>Положительная тенденция роста производства нефтехимической промышленности в Российской Федерации.</a:t>
                      </a:r>
                      <a:endParaRPr lang="ru-RU" sz="900" dirty="0">
                        <a:solidFill>
                          <a:schemeClr val="bg1"/>
                        </a:solidFill>
                        <a:latin typeface="Calibri"/>
                        <a:ea typeface="Calibri"/>
                        <a:cs typeface="Times New Roman"/>
                      </a:endParaRPr>
                    </a:p>
                  </a:txBody>
                  <a:tcPr marL="31840" marR="31840" marT="31840" marB="3184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Bef>
                          <a:spcPts val="625"/>
                        </a:spcBef>
                        <a:spcAft>
                          <a:spcPts val="625"/>
                        </a:spcAft>
                      </a:pPr>
                      <a:r>
                        <a:rPr lang="ru-RU" sz="800">
                          <a:solidFill>
                            <a:schemeClr val="bg1"/>
                          </a:solidFill>
                          <a:latin typeface="Arial"/>
                          <a:ea typeface="Times New Roman"/>
                          <a:cs typeface="Times New Roman"/>
                        </a:rPr>
                        <a:t>Снижение общей платежеспособности предприятий.</a:t>
                      </a:r>
                      <a:endParaRPr lang="ru-RU" sz="900">
                        <a:solidFill>
                          <a:schemeClr val="bg1"/>
                        </a:solidFill>
                        <a:latin typeface="Calibri"/>
                        <a:ea typeface="Calibri"/>
                        <a:cs typeface="Times New Roman"/>
                      </a:endParaRPr>
                    </a:p>
                  </a:txBody>
                  <a:tcPr marL="31840" marR="31840" marT="31840" marB="3184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r>
              <a:tr h="486171">
                <a:tc>
                  <a:txBody>
                    <a:bodyPr/>
                    <a:lstStyle/>
                    <a:p>
                      <a:pPr>
                        <a:lnSpc>
                          <a:spcPct val="115000"/>
                        </a:lnSpc>
                        <a:spcBef>
                          <a:spcPts val="625"/>
                        </a:spcBef>
                        <a:spcAft>
                          <a:spcPts val="625"/>
                        </a:spcAft>
                      </a:pPr>
                      <a:r>
                        <a:rPr lang="ru-RU" sz="800" dirty="0">
                          <a:solidFill>
                            <a:schemeClr val="bg1"/>
                          </a:solidFill>
                          <a:latin typeface="Arial"/>
                          <a:ea typeface="Times New Roman"/>
                          <a:cs typeface="Times New Roman"/>
                        </a:rPr>
                        <a:t>Сложившийся имидж ЗАО “Металлист” у потребителей продукции.</a:t>
                      </a:r>
                      <a:endParaRPr lang="ru-RU" sz="900" dirty="0">
                        <a:solidFill>
                          <a:schemeClr val="bg1"/>
                        </a:solidFill>
                        <a:latin typeface="Calibri"/>
                        <a:ea typeface="Calibri"/>
                        <a:cs typeface="Times New Roman"/>
                      </a:endParaRPr>
                    </a:p>
                  </a:txBody>
                  <a:tcPr marL="31840" marR="31840" marT="31840" marB="3184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Bef>
                          <a:spcPts val="625"/>
                        </a:spcBef>
                        <a:spcAft>
                          <a:spcPts val="625"/>
                        </a:spcAft>
                      </a:pPr>
                      <a:r>
                        <a:rPr lang="ru-RU" sz="800">
                          <a:solidFill>
                            <a:schemeClr val="bg1"/>
                          </a:solidFill>
                          <a:latin typeface="Arial"/>
                          <a:ea typeface="Times New Roman"/>
                          <a:cs typeface="Times New Roman"/>
                        </a:rPr>
                        <a:t>Задержка роста инвестиционной активности.</a:t>
                      </a:r>
                      <a:endParaRPr lang="ru-RU" sz="900">
                        <a:solidFill>
                          <a:schemeClr val="bg1"/>
                        </a:solidFill>
                        <a:latin typeface="Calibri"/>
                        <a:ea typeface="Calibri"/>
                        <a:cs typeface="Times New Roman"/>
                      </a:endParaRPr>
                    </a:p>
                  </a:txBody>
                  <a:tcPr marL="31840" marR="31840" marT="31840" marB="3184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r>
              <a:tr h="882369">
                <a:tc>
                  <a:txBody>
                    <a:bodyPr/>
                    <a:lstStyle/>
                    <a:p>
                      <a:pPr>
                        <a:lnSpc>
                          <a:spcPct val="115000"/>
                        </a:lnSpc>
                        <a:spcBef>
                          <a:spcPts val="625"/>
                        </a:spcBef>
                        <a:spcAft>
                          <a:spcPts val="625"/>
                        </a:spcAft>
                      </a:pPr>
                      <a:r>
                        <a:rPr lang="ru-RU" sz="800" dirty="0">
                          <a:solidFill>
                            <a:schemeClr val="bg1"/>
                          </a:solidFill>
                          <a:latin typeface="Arial"/>
                          <a:ea typeface="Times New Roman"/>
                          <a:cs typeface="Times New Roman"/>
                        </a:rPr>
                        <a:t>Поддержка со стороны областных и городских органов власти действий предприятия по увеличению объемов производства металлической тары.</a:t>
                      </a:r>
                      <a:endParaRPr lang="ru-RU" sz="900" dirty="0">
                        <a:solidFill>
                          <a:schemeClr val="bg1"/>
                        </a:solidFill>
                        <a:latin typeface="Calibri"/>
                        <a:ea typeface="Calibri"/>
                        <a:cs typeface="Times New Roman"/>
                      </a:endParaRPr>
                    </a:p>
                  </a:txBody>
                  <a:tcPr marL="31840" marR="31840" marT="31840" marB="3184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Bef>
                          <a:spcPts val="625"/>
                        </a:spcBef>
                        <a:spcAft>
                          <a:spcPts val="625"/>
                        </a:spcAft>
                      </a:pPr>
                      <a:r>
                        <a:rPr lang="ru-RU" sz="800">
                          <a:solidFill>
                            <a:schemeClr val="bg1"/>
                          </a:solidFill>
                          <a:latin typeface="Arial"/>
                          <a:ea typeface="Times New Roman"/>
                          <a:cs typeface="Times New Roman"/>
                        </a:rPr>
                        <a:t>Нестабильная политическая ситуация.</a:t>
                      </a:r>
                      <a:endParaRPr lang="ru-RU" sz="900">
                        <a:solidFill>
                          <a:schemeClr val="bg1"/>
                        </a:solidFill>
                        <a:latin typeface="Calibri"/>
                        <a:ea typeface="Calibri"/>
                        <a:cs typeface="Times New Roman"/>
                      </a:endParaRPr>
                    </a:p>
                  </a:txBody>
                  <a:tcPr marL="31840" marR="31840" marT="31840" marB="3184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r>
              <a:tr h="882369">
                <a:tc>
                  <a:txBody>
                    <a:bodyPr/>
                    <a:lstStyle/>
                    <a:p>
                      <a:pPr>
                        <a:lnSpc>
                          <a:spcPct val="115000"/>
                        </a:lnSpc>
                        <a:spcBef>
                          <a:spcPts val="625"/>
                        </a:spcBef>
                        <a:spcAft>
                          <a:spcPts val="625"/>
                        </a:spcAft>
                      </a:pPr>
                      <a:r>
                        <a:rPr lang="ru-RU" sz="800" dirty="0">
                          <a:solidFill>
                            <a:schemeClr val="bg1"/>
                          </a:solidFill>
                          <a:latin typeface="Arial"/>
                          <a:ea typeface="Times New Roman"/>
                          <a:cs typeface="Times New Roman"/>
                        </a:rPr>
                        <a:t>Становление рыночных отношений в Российской Федерации.</a:t>
                      </a:r>
                      <a:endParaRPr lang="ru-RU" sz="900" dirty="0">
                        <a:solidFill>
                          <a:schemeClr val="bg1"/>
                        </a:solidFill>
                        <a:latin typeface="Calibri"/>
                        <a:ea typeface="Calibri"/>
                        <a:cs typeface="Times New Roman"/>
                      </a:endParaRPr>
                    </a:p>
                  </a:txBody>
                  <a:tcPr marL="31840" marR="31840" marT="31840" marB="3184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Bef>
                          <a:spcPts val="625"/>
                        </a:spcBef>
                        <a:spcAft>
                          <a:spcPts val="625"/>
                        </a:spcAft>
                      </a:pPr>
                      <a:r>
                        <a:rPr lang="ru-RU" sz="800">
                          <a:solidFill>
                            <a:schemeClr val="bg1"/>
                          </a:solidFill>
                          <a:latin typeface="Arial"/>
                          <a:ea typeface="Times New Roman"/>
                          <a:cs typeface="Times New Roman"/>
                        </a:rPr>
                        <a:t>Нестабильность хозяйственного, налогового, банковского и других законодательств в Российской Федерации.</a:t>
                      </a:r>
                      <a:endParaRPr lang="ru-RU" sz="900">
                        <a:solidFill>
                          <a:schemeClr val="bg1"/>
                        </a:solidFill>
                        <a:latin typeface="Calibri"/>
                        <a:ea typeface="Calibri"/>
                        <a:cs typeface="Times New Roman"/>
                      </a:endParaRPr>
                    </a:p>
                  </a:txBody>
                  <a:tcPr marL="31840" marR="31840" marT="31840" marB="3184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r>
              <a:tr h="684270">
                <a:tc>
                  <a:txBody>
                    <a:bodyPr/>
                    <a:lstStyle/>
                    <a:p>
                      <a:pPr>
                        <a:lnSpc>
                          <a:spcPct val="115000"/>
                        </a:lnSpc>
                        <a:spcBef>
                          <a:spcPts val="625"/>
                        </a:spcBef>
                        <a:spcAft>
                          <a:spcPts val="625"/>
                        </a:spcAft>
                      </a:pPr>
                      <a:r>
                        <a:rPr lang="ru-RU" sz="800" dirty="0">
                          <a:solidFill>
                            <a:schemeClr val="bg1"/>
                          </a:solidFill>
                          <a:latin typeface="Arial"/>
                          <a:ea typeface="Times New Roman"/>
                          <a:cs typeface="Times New Roman"/>
                        </a:rPr>
                        <a:t>Небольшое количество достаточно сильных конкурентов ЗАО “Металлист” в России</a:t>
                      </a:r>
                      <a:endParaRPr lang="ru-RU" sz="900" dirty="0">
                        <a:solidFill>
                          <a:schemeClr val="bg1"/>
                        </a:solidFill>
                        <a:latin typeface="Calibri"/>
                        <a:ea typeface="Calibri"/>
                        <a:cs typeface="Times New Roman"/>
                      </a:endParaRPr>
                    </a:p>
                  </a:txBody>
                  <a:tcPr marL="31840" marR="31840" marT="31840" marB="3184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Bef>
                          <a:spcPts val="625"/>
                        </a:spcBef>
                        <a:spcAft>
                          <a:spcPts val="625"/>
                        </a:spcAft>
                      </a:pPr>
                      <a:r>
                        <a:rPr lang="ru-RU" sz="800">
                          <a:solidFill>
                            <a:schemeClr val="bg1"/>
                          </a:solidFill>
                          <a:latin typeface="Arial"/>
                          <a:ea typeface="Times New Roman"/>
                          <a:cs typeface="Times New Roman"/>
                        </a:rPr>
                        <a:t>Изменение налогового законодательства и намеченная деноминация рубля.</a:t>
                      </a:r>
                      <a:endParaRPr lang="ru-RU" sz="900">
                        <a:solidFill>
                          <a:schemeClr val="bg1"/>
                        </a:solidFill>
                        <a:latin typeface="Calibri"/>
                        <a:ea typeface="Calibri"/>
                        <a:cs typeface="Times New Roman"/>
                      </a:endParaRPr>
                    </a:p>
                  </a:txBody>
                  <a:tcPr marL="31840" marR="31840" marT="31840" marB="3184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r>
              <a:tr h="684270">
                <a:tc>
                  <a:txBody>
                    <a:bodyPr/>
                    <a:lstStyle/>
                    <a:p>
                      <a:pPr>
                        <a:lnSpc>
                          <a:spcPct val="115000"/>
                        </a:lnSpc>
                        <a:spcBef>
                          <a:spcPts val="625"/>
                        </a:spcBef>
                        <a:spcAft>
                          <a:spcPts val="625"/>
                        </a:spcAft>
                      </a:pPr>
                      <a:r>
                        <a:rPr lang="ru-RU" sz="800" dirty="0">
                          <a:solidFill>
                            <a:schemeClr val="bg1"/>
                          </a:solidFill>
                          <a:latin typeface="Arial"/>
                          <a:ea typeface="Times New Roman"/>
                          <a:cs typeface="Times New Roman"/>
                        </a:rPr>
                        <a:t>Желание зарубежных поставщиков оборудования содействовать привлечению инвестиций для реализации проекта.</a:t>
                      </a:r>
                      <a:endParaRPr lang="ru-RU" sz="900" dirty="0">
                        <a:solidFill>
                          <a:schemeClr val="bg1"/>
                        </a:solidFill>
                        <a:latin typeface="Calibri"/>
                        <a:ea typeface="Calibri"/>
                        <a:cs typeface="Times New Roman"/>
                      </a:endParaRPr>
                    </a:p>
                  </a:txBody>
                  <a:tcPr marL="31840" marR="31840" marT="31840" marB="3184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Bef>
                          <a:spcPts val="625"/>
                        </a:spcBef>
                        <a:spcAft>
                          <a:spcPts val="625"/>
                        </a:spcAft>
                      </a:pPr>
                      <a:r>
                        <a:rPr lang="ru-RU" sz="800" dirty="0">
                          <a:solidFill>
                            <a:schemeClr val="bg1"/>
                          </a:solidFill>
                          <a:latin typeface="Arial"/>
                          <a:ea typeface="Times New Roman"/>
                          <a:cs typeface="Times New Roman"/>
                        </a:rPr>
                        <a:t>Несовершенство законодательства.</a:t>
                      </a:r>
                      <a:endParaRPr lang="ru-RU" sz="900" dirty="0">
                        <a:solidFill>
                          <a:schemeClr val="bg1"/>
                        </a:solidFill>
                        <a:latin typeface="Calibri"/>
                        <a:ea typeface="Calibri"/>
                        <a:cs typeface="Times New Roman"/>
                      </a:endParaRPr>
                    </a:p>
                  </a:txBody>
                  <a:tcPr marL="31840" marR="31840" marT="31840" marB="3184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r>
              <a:tr h="684270">
                <a:tc>
                  <a:txBody>
                    <a:bodyPr/>
                    <a:lstStyle/>
                    <a:p>
                      <a:pPr>
                        <a:lnSpc>
                          <a:spcPct val="115000"/>
                        </a:lnSpc>
                        <a:spcBef>
                          <a:spcPts val="625"/>
                        </a:spcBef>
                        <a:spcAft>
                          <a:spcPts val="625"/>
                        </a:spcAft>
                      </a:pPr>
                      <a:r>
                        <a:rPr lang="ru-RU" sz="800">
                          <a:solidFill>
                            <a:schemeClr val="bg1"/>
                          </a:solidFill>
                          <a:latin typeface="Arial"/>
                          <a:ea typeface="Times New Roman"/>
                          <a:cs typeface="Times New Roman"/>
                        </a:rPr>
                        <a:t>Желание зарубежных фирм поставлять оборудование на Российский рынок</a:t>
                      </a:r>
                      <a:endParaRPr lang="ru-RU" sz="900">
                        <a:solidFill>
                          <a:schemeClr val="bg1"/>
                        </a:solidFill>
                        <a:latin typeface="Calibri"/>
                        <a:ea typeface="Calibri"/>
                        <a:cs typeface="Times New Roman"/>
                      </a:endParaRPr>
                    </a:p>
                  </a:txBody>
                  <a:tcPr marL="31840" marR="31840" marT="31840" marB="3184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Bef>
                          <a:spcPts val="625"/>
                        </a:spcBef>
                        <a:spcAft>
                          <a:spcPts val="625"/>
                        </a:spcAft>
                      </a:pPr>
                      <a:r>
                        <a:rPr lang="ru-RU" sz="800" dirty="0">
                          <a:solidFill>
                            <a:schemeClr val="bg1"/>
                          </a:solidFill>
                          <a:latin typeface="Arial"/>
                          <a:ea typeface="Times New Roman"/>
                          <a:cs typeface="Times New Roman"/>
                        </a:rPr>
                        <a:t>Желание зарубежных фирм поставлять металлическую тару на Российский рынок.</a:t>
                      </a:r>
                      <a:endParaRPr lang="ru-RU" sz="900" dirty="0">
                        <a:solidFill>
                          <a:schemeClr val="bg1"/>
                        </a:solidFill>
                        <a:latin typeface="Calibri"/>
                        <a:ea typeface="Calibri"/>
                        <a:cs typeface="Times New Roman"/>
                      </a:endParaRPr>
                    </a:p>
                  </a:txBody>
                  <a:tcPr marL="31840" marR="31840" marT="31840" marB="3184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r>
              <a:tr h="288072">
                <a:tc>
                  <a:txBody>
                    <a:bodyPr/>
                    <a:lstStyle/>
                    <a:p>
                      <a:pPr>
                        <a:lnSpc>
                          <a:spcPct val="115000"/>
                        </a:lnSpc>
                        <a:spcBef>
                          <a:spcPts val="625"/>
                        </a:spcBef>
                        <a:spcAft>
                          <a:spcPts val="625"/>
                        </a:spcAft>
                      </a:pPr>
                      <a:r>
                        <a:rPr lang="ru-RU" sz="800">
                          <a:solidFill>
                            <a:schemeClr val="bg1"/>
                          </a:solidFill>
                          <a:latin typeface="Arial"/>
                          <a:ea typeface="Times New Roman"/>
                          <a:cs typeface="Times New Roman"/>
                        </a:rPr>
                        <a:t>Снижение кредитной процентной ставки.</a:t>
                      </a:r>
                      <a:endParaRPr lang="ru-RU" sz="900">
                        <a:solidFill>
                          <a:schemeClr val="bg1"/>
                        </a:solidFill>
                        <a:latin typeface="Calibri"/>
                        <a:ea typeface="Calibri"/>
                        <a:cs typeface="Times New Roman"/>
                      </a:endParaRPr>
                    </a:p>
                  </a:txBody>
                  <a:tcPr marL="31840" marR="31840" marT="31840" marB="3184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0"/>
                        </a:spcAft>
                      </a:pPr>
                      <a:r>
                        <a:rPr lang="ru-RU" sz="800" dirty="0">
                          <a:solidFill>
                            <a:schemeClr val="bg1"/>
                          </a:solidFill>
                          <a:latin typeface="Arial"/>
                          <a:ea typeface="Times New Roman"/>
                          <a:cs typeface="Times New Roman"/>
                        </a:rPr>
                        <a:t> </a:t>
                      </a:r>
                      <a:endParaRPr lang="ru-RU" sz="900" dirty="0">
                        <a:solidFill>
                          <a:schemeClr val="bg1"/>
                        </a:solidFill>
                        <a:latin typeface="Calibri"/>
                        <a:ea typeface="Calibri"/>
                        <a:cs typeface="Times New Roman"/>
                      </a:endParaRPr>
                    </a:p>
                  </a:txBody>
                  <a:tcPr marL="31840" marR="31840" marT="31840" marB="3184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r>
            </a:tbl>
          </a:graphicData>
        </a:graphic>
      </p:graphicFrame>
    </p:spTree>
  </p:cSld>
  <p:clrMapOvr>
    <a:masterClrMapping/>
  </p:clrMapOvr>
  <p:transition spd="slow">
    <p:checke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3"/>
          <p:cNvSpPr>
            <a:spLocks noGrp="1"/>
          </p:cNvSpPr>
          <p:nvPr>
            <p:ph type="sldNum" sz="quarter" idx="15"/>
          </p:nvPr>
        </p:nvSpPr>
        <p:spPr/>
        <p:txBody>
          <a:bodyPr/>
          <a:lstStyle/>
          <a:p>
            <a:pPr>
              <a:defRPr/>
            </a:pPr>
            <a:fld id="{4B1583A4-C928-4293-8DCB-D06326876D04}" type="slidenum">
              <a:rPr lang="ru-RU" smtClean="0"/>
              <a:pPr>
                <a:defRPr/>
              </a:pPr>
              <a:t>24</a:t>
            </a:fld>
            <a:endParaRPr lang="ru-RU"/>
          </a:p>
        </p:txBody>
      </p:sp>
      <p:sp>
        <p:nvSpPr>
          <p:cNvPr id="5" name="Заголовок 4"/>
          <p:cNvSpPr>
            <a:spLocks noGrp="1"/>
          </p:cNvSpPr>
          <p:nvPr>
            <p:ph type="title"/>
          </p:nvPr>
        </p:nvSpPr>
        <p:spPr>
          <a:xfrm>
            <a:off x="457200" y="5257800"/>
            <a:ext cx="8229600" cy="1219200"/>
          </a:xfrm>
        </p:spPr>
        <p:txBody>
          <a:bodyPr>
            <a:normAutofit/>
          </a:bodyPr>
          <a:lstStyle/>
          <a:p>
            <a:pPr algn="ctr"/>
            <a:r>
              <a:rPr lang="ru-RU" sz="2400" dirty="0" smtClean="0"/>
              <a:t>Виды организационно-правовых форм в РФ</a:t>
            </a:r>
            <a:endParaRPr lang="ru-RU" sz="2400" dirty="0"/>
          </a:p>
        </p:txBody>
      </p:sp>
      <p:sp>
        <p:nvSpPr>
          <p:cNvPr id="7" name="Прямоугольник 6"/>
          <p:cNvSpPr/>
          <p:nvPr/>
        </p:nvSpPr>
        <p:spPr>
          <a:xfrm>
            <a:off x="152400" y="0"/>
            <a:ext cx="8610600" cy="2308324"/>
          </a:xfrm>
          <a:prstGeom prst="rect">
            <a:avLst/>
          </a:prstGeom>
        </p:spPr>
        <p:txBody>
          <a:bodyPr wrap="square">
            <a:spAutoFit/>
          </a:bodyPr>
          <a:lstStyle/>
          <a:p>
            <a:r>
              <a:rPr lang="ru-RU" b="1" dirty="0" smtClean="0"/>
              <a:t>Статья 48. Понятие юридического </a:t>
            </a:r>
            <a:r>
              <a:rPr lang="ru-RU" b="1" dirty="0" smtClean="0"/>
              <a:t>лица ГК РФ</a:t>
            </a:r>
            <a:endParaRPr lang="ru-RU" dirty="0" smtClean="0"/>
          </a:p>
          <a:p>
            <a:r>
              <a:rPr lang="ru-RU" dirty="0" smtClean="0"/>
              <a:t>1</a:t>
            </a:r>
            <a:r>
              <a:rPr lang="ru-RU" dirty="0" smtClean="0"/>
              <a:t>. Юридическим лицом признается организация, которая имеет обособленное имущество и отвечает им по своим обязательствам, может от своего имени приобретать и осуществлять гражданские права и нести гражданские обязанности, быть истцом и ответчиком в суде.</a:t>
            </a:r>
          </a:p>
          <a:p>
            <a:r>
              <a:rPr lang="ru-RU" dirty="0" smtClean="0"/>
              <a:t>2. Юридическое лицо должно быть зарегистрировано в едином государственном реестре юридических лиц в одной из организационно-правовых форм, предусмотренных настоящим Кодексом.</a:t>
            </a:r>
            <a:endParaRPr lang="ru-RU" dirty="0"/>
          </a:p>
        </p:txBody>
      </p:sp>
      <p:sp>
        <p:nvSpPr>
          <p:cNvPr id="8" name="Прямоугольник 7"/>
          <p:cNvSpPr/>
          <p:nvPr/>
        </p:nvSpPr>
        <p:spPr>
          <a:xfrm>
            <a:off x="304800" y="2819400"/>
            <a:ext cx="8229600" cy="2862322"/>
          </a:xfrm>
          <a:prstGeom prst="rect">
            <a:avLst/>
          </a:prstGeom>
        </p:spPr>
        <p:txBody>
          <a:bodyPr wrap="square">
            <a:spAutoFit/>
          </a:bodyPr>
          <a:lstStyle/>
          <a:p>
            <a:r>
              <a:rPr lang="ru-RU" dirty="0" smtClean="0"/>
              <a:t>1. Юридическими лицами могут быть организации, преследующие извлечение прибыли в качестве основной цели своей деятельности (коммерческие организации) либо не имеющие извлечение прибыли в качестве такой цели и не распределяющие полученную прибыль между участниками (некоммерческие организации).</a:t>
            </a:r>
          </a:p>
          <a:p>
            <a:r>
              <a:rPr lang="ru-RU" dirty="0" smtClean="0"/>
              <a:t>2. Юридические лица, являющиеся коммерческими организациями, могут создаваться в организационно-правовых формах хозяйственных товариществ и обществ, крестьянских (фермерских) хозяйств, хозяйственных партнерств, производственных кооперативов, государственных и муниципальных унитарных предприятий.</a:t>
            </a:r>
            <a:endParaRPr lang="ru-RU" dirty="0"/>
          </a:p>
        </p:txBody>
      </p:sp>
      <p:sp>
        <p:nvSpPr>
          <p:cNvPr id="9" name="Прямоугольник 8"/>
          <p:cNvSpPr/>
          <p:nvPr/>
        </p:nvSpPr>
        <p:spPr>
          <a:xfrm>
            <a:off x="838200" y="2438400"/>
            <a:ext cx="7239000" cy="369332"/>
          </a:xfrm>
          <a:prstGeom prst="rect">
            <a:avLst/>
          </a:prstGeom>
        </p:spPr>
        <p:txBody>
          <a:bodyPr wrap="square">
            <a:spAutoFit/>
          </a:bodyPr>
          <a:lstStyle/>
          <a:p>
            <a:r>
              <a:rPr lang="ru-RU" b="1" dirty="0" smtClean="0"/>
              <a:t>Статья 50. Коммерческие и некоммерческие организации</a:t>
            </a:r>
            <a:endParaRPr lang="ru-RU" dirty="0"/>
          </a:p>
        </p:txBody>
      </p:sp>
    </p:spTree>
  </p:cSld>
  <p:clrMapOvr>
    <a:masterClrMapping/>
  </p:clrMapOvr>
  <p:transition spd="slow">
    <p:checke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3"/>
          <p:cNvSpPr>
            <a:spLocks noGrp="1"/>
          </p:cNvSpPr>
          <p:nvPr>
            <p:ph type="sldNum" sz="quarter" idx="15"/>
          </p:nvPr>
        </p:nvSpPr>
        <p:spPr/>
        <p:txBody>
          <a:bodyPr/>
          <a:lstStyle/>
          <a:p>
            <a:pPr>
              <a:defRPr/>
            </a:pPr>
            <a:fld id="{4B1583A4-C928-4293-8DCB-D06326876D04}" type="slidenum">
              <a:rPr lang="ru-RU" smtClean="0"/>
              <a:pPr>
                <a:defRPr/>
              </a:pPr>
              <a:t>25</a:t>
            </a:fld>
            <a:endParaRPr lang="ru-RU"/>
          </a:p>
        </p:txBody>
      </p:sp>
      <p:sp>
        <p:nvSpPr>
          <p:cNvPr id="6" name="Прямоугольник 5"/>
          <p:cNvSpPr/>
          <p:nvPr/>
        </p:nvSpPr>
        <p:spPr>
          <a:xfrm>
            <a:off x="152400" y="228600"/>
            <a:ext cx="8686800" cy="5909310"/>
          </a:xfrm>
          <a:prstGeom prst="rect">
            <a:avLst/>
          </a:prstGeom>
        </p:spPr>
        <p:txBody>
          <a:bodyPr wrap="square">
            <a:spAutoFit/>
          </a:bodyPr>
          <a:lstStyle/>
          <a:p>
            <a:r>
              <a:rPr lang="ru-RU" sz="1400" dirty="0" smtClean="0"/>
              <a:t>3. Юридические лица, являющиеся некоммерческими организациями, могут создаваться в организационно-правовых формах:</a:t>
            </a:r>
          </a:p>
          <a:p>
            <a:pPr marL="342900" indent="-342900">
              <a:buAutoNum type="arabicParenR"/>
            </a:pPr>
            <a:r>
              <a:rPr lang="ru-RU" sz="1400" dirty="0" smtClean="0"/>
              <a:t>потребительских </a:t>
            </a:r>
            <a:r>
              <a:rPr lang="ru-RU" sz="1400" dirty="0" smtClean="0"/>
              <a:t>кооперативов, к которым относятся в том числе жилищные, жилищно-строительные и гаражные кооперативы, общества взаимного страхования, кредитные кооперативы, фонды проката, сельскохозяйственные потребительские кооперативы;</a:t>
            </a:r>
          </a:p>
          <a:p>
            <a:pPr marL="342900" indent="-342900">
              <a:buAutoNum type="arabicParenR"/>
            </a:pPr>
            <a:r>
              <a:rPr lang="ru-RU" sz="1400" dirty="0" smtClean="0"/>
              <a:t>2</a:t>
            </a:r>
            <a:r>
              <a:rPr lang="ru-RU" sz="1400" dirty="0" smtClean="0"/>
              <a:t>) общественных организаций, к которым относятся в том числе политические партии и созданные в качестве юридических лиц профессиональные союзы (профсоюзные организации), органы общественной самодеятельности, территориальные общественные самоуправления;</a:t>
            </a:r>
          </a:p>
          <a:p>
            <a:r>
              <a:rPr lang="ru-RU" sz="1400" dirty="0" smtClean="0"/>
              <a:t>2.1) общественных движений;</a:t>
            </a:r>
          </a:p>
          <a:p>
            <a:r>
              <a:rPr lang="ru-RU" sz="1400" dirty="0" smtClean="0"/>
              <a:t>3</a:t>
            </a:r>
            <a:r>
              <a:rPr lang="ru-RU" sz="1400" dirty="0" smtClean="0"/>
              <a:t>) ассоциаций (союзов), к которым относятся в том числе некоммерческие партнерства, </a:t>
            </a:r>
            <a:r>
              <a:rPr lang="ru-RU" sz="1400" dirty="0" err="1" smtClean="0"/>
              <a:t>саморегулируемые</a:t>
            </a:r>
            <a:r>
              <a:rPr lang="ru-RU" sz="1400" dirty="0" smtClean="0"/>
              <a:t> организации, объединения работодателей, объединения профессиональных союзов, кооперативов и общественных организаций, торгово-промышленные палаты;</a:t>
            </a:r>
          </a:p>
          <a:p>
            <a:r>
              <a:rPr lang="ru-RU" sz="1400" dirty="0" smtClean="0"/>
              <a:t>4</a:t>
            </a:r>
            <a:r>
              <a:rPr lang="ru-RU" sz="1400" dirty="0" smtClean="0"/>
              <a:t>) товариществ собственников недвижимости, к которым относятся в том числе товарищества собственников жилья, садоводческие или огороднические некоммерческие товарищества;</a:t>
            </a:r>
          </a:p>
          <a:p>
            <a:r>
              <a:rPr lang="ru-RU" sz="1400" dirty="0" smtClean="0"/>
              <a:t>5</a:t>
            </a:r>
            <a:r>
              <a:rPr lang="ru-RU" sz="1400" dirty="0" smtClean="0"/>
              <a:t>) казачьих обществ, внесенных в государственный реестр казачьих обществ в Российской Федерации;</a:t>
            </a:r>
          </a:p>
          <a:p>
            <a:r>
              <a:rPr lang="ru-RU" sz="1400" dirty="0" smtClean="0"/>
              <a:t>6) общин коренных малочисленных народов Российской Федерации;</a:t>
            </a:r>
          </a:p>
          <a:p>
            <a:r>
              <a:rPr lang="ru-RU" sz="1400" dirty="0" smtClean="0"/>
              <a:t>7) фондов, к которым относятся в том числе общественные и благотворительные фонды;</a:t>
            </a:r>
          </a:p>
          <a:p>
            <a:r>
              <a:rPr lang="ru-RU" sz="1400" dirty="0" smtClean="0"/>
              <a:t>8) учреждений, к которым относятся государственные учреждения (в том числе государственные академии наук), муниципальные учреждения и </a:t>
            </a:r>
            <a:r>
              <a:rPr lang="ru-RU" sz="1400" dirty="0" smtClean="0"/>
              <a:t>частные</a:t>
            </a:r>
            <a:endParaRPr lang="ru-RU" sz="1400" dirty="0" smtClean="0"/>
          </a:p>
          <a:p>
            <a:r>
              <a:rPr lang="ru-RU" sz="1400" dirty="0" smtClean="0"/>
              <a:t>9) автономных некоммерческих организаций;</a:t>
            </a:r>
          </a:p>
          <a:p>
            <a:r>
              <a:rPr lang="ru-RU" sz="1400" dirty="0" smtClean="0"/>
              <a:t>10) религиозных организаций;</a:t>
            </a:r>
          </a:p>
          <a:p>
            <a:r>
              <a:rPr lang="ru-RU" sz="1400" dirty="0" smtClean="0"/>
              <a:t>11) публично-правовых компаний;</a:t>
            </a:r>
          </a:p>
          <a:p>
            <a:r>
              <a:rPr lang="ru-RU" sz="1400" dirty="0" smtClean="0"/>
              <a:t>12) адвокатских палат;</a:t>
            </a:r>
          </a:p>
          <a:p>
            <a:r>
              <a:rPr lang="ru-RU" sz="1400" dirty="0" smtClean="0"/>
              <a:t>13</a:t>
            </a:r>
            <a:r>
              <a:rPr lang="ru-RU" sz="1400" dirty="0" smtClean="0"/>
              <a:t>) адвокатских образований (являющихся юридическими лицами);</a:t>
            </a:r>
          </a:p>
          <a:p>
            <a:r>
              <a:rPr lang="ru-RU" sz="1400" dirty="0" smtClean="0"/>
              <a:t>14</a:t>
            </a:r>
            <a:r>
              <a:rPr lang="ru-RU" sz="1400" dirty="0" smtClean="0"/>
              <a:t>) государственных корпораций</a:t>
            </a:r>
            <a:r>
              <a:rPr lang="ru-RU" sz="1400" dirty="0" smtClean="0"/>
              <a:t>; </a:t>
            </a:r>
          </a:p>
          <a:p>
            <a:r>
              <a:rPr lang="ru-RU" sz="1400" dirty="0" smtClean="0"/>
              <a:t>15</a:t>
            </a:r>
            <a:r>
              <a:rPr lang="ru-RU" sz="1400" dirty="0" smtClean="0"/>
              <a:t>) нотариальных палат</a:t>
            </a:r>
            <a:r>
              <a:rPr lang="ru-RU" sz="1400" dirty="0" smtClean="0"/>
              <a:t>.</a:t>
            </a:r>
            <a:endParaRPr lang="ru-RU" sz="1400" dirty="0"/>
          </a:p>
        </p:txBody>
      </p:sp>
    </p:spTree>
  </p:cSld>
  <p:clrMapOvr>
    <a:masterClrMapping/>
  </p:clrMapOvr>
  <p:transition spd="slow">
    <p:checke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3"/>
          <p:cNvSpPr>
            <a:spLocks noGrp="1"/>
          </p:cNvSpPr>
          <p:nvPr>
            <p:ph type="sldNum" sz="quarter" idx="15"/>
          </p:nvPr>
        </p:nvSpPr>
        <p:spPr/>
        <p:txBody>
          <a:bodyPr/>
          <a:lstStyle/>
          <a:p>
            <a:pPr>
              <a:defRPr/>
            </a:pPr>
            <a:fld id="{4B1583A4-C928-4293-8DCB-D06326876D04}" type="slidenum">
              <a:rPr lang="ru-RU" smtClean="0"/>
              <a:pPr>
                <a:defRPr/>
              </a:pPr>
              <a:t>26</a:t>
            </a:fld>
            <a:endParaRPr lang="ru-RU"/>
          </a:p>
        </p:txBody>
      </p:sp>
      <p:sp>
        <p:nvSpPr>
          <p:cNvPr id="6" name="Прямоугольник 5"/>
          <p:cNvSpPr/>
          <p:nvPr/>
        </p:nvSpPr>
        <p:spPr>
          <a:xfrm>
            <a:off x="152400" y="152400"/>
            <a:ext cx="8839200" cy="5693866"/>
          </a:xfrm>
          <a:prstGeom prst="rect">
            <a:avLst/>
          </a:prstGeom>
        </p:spPr>
        <p:txBody>
          <a:bodyPr wrap="square">
            <a:spAutoFit/>
          </a:bodyPr>
          <a:lstStyle/>
          <a:p>
            <a:r>
              <a:rPr lang="ru-RU" sz="1400" b="1" dirty="0" smtClean="0"/>
              <a:t>Статья 66. Основные положения о хозяйственных товариществах и обществах</a:t>
            </a:r>
            <a:endParaRPr lang="ru-RU" sz="1400" dirty="0" smtClean="0"/>
          </a:p>
          <a:p>
            <a:r>
              <a:rPr lang="ru-RU" sz="1400" dirty="0" smtClean="0"/>
              <a:t> </a:t>
            </a:r>
          </a:p>
          <a:p>
            <a:r>
              <a:rPr lang="ru-RU" sz="1400" dirty="0" smtClean="0"/>
              <a:t>1. Хозяйственными товариществами и обществами признаются корпоративные коммерческие организации с разделенным на доли (вклады) учредителей (участников) уставным (складочным) капиталом. Имущество, созданное за счет вкладов учредителей (участников), а также произведенное и приобретенное хозяйственным товариществом или обществом в процессе деятельности, принадлежит на праве собственности хозяйственному товариществу или обществу.</a:t>
            </a:r>
          </a:p>
          <a:p>
            <a:r>
              <a:rPr lang="ru-RU" sz="1400" dirty="0" smtClean="0"/>
              <a:t>Объем правомочий участников хозяйственного общества определяется пропорционально их долям в уставном капитале общества. Иной объем правомочий участников непубличного хозяйственного общества может быть предусмотрен уставом общества, а также корпоративным договором при условии внесения сведений о наличии такого договора и о предусмотренном им объеме правомочий участников общества в единый государственный реестр юридических лиц.</a:t>
            </a:r>
          </a:p>
          <a:p>
            <a:r>
              <a:rPr lang="ru-RU" sz="1400" dirty="0" smtClean="0"/>
              <a:t>2. В случаях, предусмотренных настоящим Кодексом, хозяйственное общество может быть создано одним лицом, которое становится его единственным участником.</a:t>
            </a:r>
          </a:p>
          <a:p>
            <a:r>
              <a:rPr lang="ru-RU" sz="1400" dirty="0" smtClean="0"/>
              <a:t>Хозяйственное общество не может иметь в качестве единственного участника другое хозяйственное общество, состоящее из одного лица, если иное не установлено настоящим Кодексом или другим законом.</a:t>
            </a:r>
          </a:p>
          <a:p>
            <a:r>
              <a:rPr lang="ru-RU" sz="1400" dirty="0" smtClean="0"/>
              <a:t>3. Хозяйственные товарищества могут создаваться в организационно-правовой форме полного товарищества или товарищества на вере (коммандитного товарищества).</a:t>
            </a:r>
          </a:p>
          <a:p>
            <a:r>
              <a:rPr lang="ru-RU" sz="1400" dirty="0" smtClean="0"/>
              <a:t>4. Хозяйственные общества могут создаваться в организационно-правовой форме акционерного общества или общества с ограниченной ответственностью.</a:t>
            </a:r>
          </a:p>
          <a:p>
            <a:r>
              <a:rPr lang="ru-RU" sz="1400" dirty="0" smtClean="0"/>
              <a:t>5. Участниками полных товариществ и полными товарищами в товариществах на вере могут быть индивидуальные предприниматели и коммерческие организации.</a:t>
            </a:r>
          </a:p>
          <a:p>
            <a:r>
              <a:rPr lang="ru-RU" sz="1400" dirty="0" smtClean="0"/>
              <a:t>Участниками хозяйственных обществ и вкладчиками в товариществах на вере могут быть граждане и юридические лица, а также публично-правовые образования (статья 125).</a:t>
            </a:r>
            <a:endParaRPr lang="ru-RU" sz="1400" dirty="0"/>
          </a:p>
        </p:txBody>
      </p:sp>
    </p:spTree>
  </p:cSld>
  <p:clrMapOvr>
    <a:masterClrMapping/>
  </p:clrMapOvr>
  <p:transition spd="slow">
    <p:checke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3"/>
          <p:cNvSpPr>
            <a:spLocks noGrp="1"/>
          </p:cNvSpPr>
          <p:nvPr>
            <p:ph type="sldNum" sz="quarter" idx="15"/>
          </p:nvPr>
        </p:nvSpPr>
        <p:spPr/>
        <p:txBody>
          <a:bodyPr/>
          <a:lstStyle/>
          <a:p>
            <a:pPr>
              <a:defRPr/>
            </a:pPr>
            <a:fld id="{4B1583A4-C928-4293-8DCB-D06326876D04}" type="slidenum">
              <a:rPr lang="ru-RU" smtClean="0"/>
              <a:pPr>
                <a:defRPr/>
              </a:pPr>
              <a:t>27</a:t>
            </a:fld>
            <a:endParaRPr lang="ru-RU"/>
          </a:p>
        </p:txBody>
      </p:sp>
      <p:sp>
        <p:nvSpPr>
          <p:cNvPr id="6" name="Прямоугольник 5"/>
          <p:cNvSpPr/>
          <p:nvPr/>
        </p:nvSpPr>
        <p:spPr>
          <a:xfrm>
            <a:off x="609600" y="1447800"/>
            <a:ext cx="7924800" cy="1477328"/>
          </a:xfrm>
          <a:prstGeom prst="rect">
            <a:avLst/>
          </a:prstGeom>
        </p:spPr>
        <p:txBody>
          <a:bodyPr wrap="square">
            <a:spAutoFit/>
          </a:bodyPr>
          <a:lstStyle/>
          <a:p>
            <a:r>
              <a:rPr lang="ru-RU" dirty="0" smtClean="0"/>
              <a:t>Полным признается товарищество, участники которого (полные товарищи) в соответствии с заключенным между ними договором занимаются предпринимательской деятельностью от имени товарищества и несут ответственность по его обязательствам принадлежащим им имуществом.</a:t>
            </a:r>
            <a:endParaRPr lang="ru-RU" dirty="0"/>
          </a:p>
        </p:txBody>
      </p:sp>
      <p:sp>
        <p:nvSpPr>
          <p:cNvPr id="7" name="Прямоугольник 6"/>
          <p:cNvSpPr/>
          <p:nvPr/>
        </p:nvSpPr>
        <p:spPr>
          <a:xfrm>
            <a:off x="533400" y="3352800"/>
            <a:ext cx="8077200" cy="2585323"/>
          </a:xfrm>
          <a:prstGeom prst="rect">
            <a:avLst/>
          </a:prstGeom>
        </p:spPr>
        <p:txBody>
          <a:bodyPr wrap="square">
            <a:spAutoFit/>
          </a:bodyPr>
          <a:lstStyle/>
          <a:p>
            <a:r>
              <a:rPr lang="ru-RU" dirty="0" smtClean="0"/>
              <a:t>Товариществом на вере (коммандитным товариществом) признается товарищество, в котором наряду с участниками, осуществляющими от имени товарищества предпринимательскую деятельность и отвечающими по обязательствам товарищества своим имуществом (полными товарищами), имеется один или несколько участников - вкладчиков (коммандитистов), которые несут риск убытков, связанных с деятельностью товарищества, в пределах сумм внесенных ими вкладов и не принимают участия в осуществлении товариществом предпринимательской деятельности.</a:t>
            </a:r>
            <a:endParaRPr lang="ru-RU" dirty="0"/>
          </a:p>
        </p:txBody>
      </p:sp>
      <p:sp>
        <p:nvSpPr>
          <p:cNvPr id="8" name="TextBox 7"/>
          <p:cNvSpPr txBox="1"/>
          <p:nvPr/>
        </p:nvSpPr>
        <p:spPr>
          <a:xfrm>
            <a:off x="1066800" y="457200"/>
            <a:ext cx="7239000" cy="369332"/>
          </a:xfrm>
          <a:prstGeom prst="rect">
            <a:avLst/>
          </a:prstGeom>
          <a:noFill/>
        </p:spPr>
        <p:txBody>
          <a:bodyPr wrap="square" rtlCol="0">
            <a:spAutoFit/>
          </a:bodyPr>
          <a:lstStyle/>
          <a:p>
            <a:r>
              <a:rPr lang="ru-RU" dirty="0" smtClean="0"/>
              <a:t>Товарищества</a:t>
            </a:r>
            <a:endParaRPr lang="ru-RU" dirty="0"/>
          </a:p>
        </p:txBody>
      </p:sp>
    </p:spTree>
  </p:cSld>
  <p:clrMapOvr>
    <a:masterClrMapping/>
  </p:clrMapOvr>
  <p:transition spd="slow">
    <p:checke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3"/>
          <p:cNvSpPr>
            <a:spLocks noGrp="1"/>
          </p:cNvSpPr>
          <p:nvPr>
            <p:ph type="sldNum" sz="quarter" idx="15"/>
          </p:nvPr>
        </p:nvSpPr>
        <p:spPr/>
        <p:txBody>
          <a:bodyPr/>
          <a:lstStyle/>
          <a:p>
            <a:pPr>
              <a:defRPr/>
            </a:pPr>
            <a:fld id="{4B1583A4-C928-4293-8DCB-D06326876D04}" type="slidenum">
              <a:rPr lang="ru-RU" smtClean="0"/>
              <a:pPr>
                <a:defRPr/>
              </a:pPr>
              <a:t>28</a:t>
            </a:fld>
            <a:endParaRPr lang="ru-RU"/>
          </a:p>
        </p:txBody>
      </p:sp>
      <p:sp>
        <p:nvSpPr>
          <p:cNvPr id="6" name="Прямоугольник 5"/>
          <p:cNvSpPr/>
          <p:nvPr/>
        </p:nvSpPr>
        <p:spPr>
          <a:xfrm>
            <a:off x="609600" y="612845"/>
            <a:ext cx="8077200" cy="3139321"/>
          </a:xfrm>
          <a:prstGeom prst="rect">
            <a:avLst/>
          </a:prstGeom>
        </p:spPr>
        <p:txBody>
          <a:bodyPr wrap="square">
            <a:spAutoFit/>
          </a:bodyPr>
          <a:lstStyle/>
          <a:p>
            <a:r>
              <a:rPr lang="ru-RU" dirty="0" smtClean="0"/>
              <a:t>Граждане, ведущие совместную деятельность в области сельского хозяйства без образования юридического лица на основе соглашения о создании крестьянского (фермерского) хозяйства (статья 23), вправе создать юридическое лицо - крестьянское (фермерское) хозяйство.</a:t>
            </a:r>
          </a:p>
          <a:p>
            <a:r>
              <a:rPr lang="ru-RU" dirty="0" smtClean="0"/>
              <a:t>Крестьянским (фермерским) хозяйством, создаваемым в соответствии с настоящей статьей в качестве юридического лица, признается добровольное объединение граждан на основе членства для совместной производственной или иной хозяйственной деятельности в области сельского хозяйства, основанной на их личном участии и объединении членами крестьянского (фермерского) хозяйства имущественных вкладов.</a:t>
            </a:r>
            <a:endParaRPr lang="ru-RU" dirty="0"/>
          </a:p>
        </p:txBody>
      </p:sp>
      <p:sp>
        <p:nvSpPr>
          <p:cNvPr id="7" name="Прямоугольник 6"/>
          <p:cNvSpPr/>
          <p:nvPr/>
        </p:nvSpPr>
        <p:spPr>
          <a:xfrm>
            <a:off x="2362200" y="4114800"/>
            <a:ext cx="4572000" cy="1754326"/>
          </a:xfrm>
          <a:prstGeom prst="rect">
            <a:avLst/>
          </a:prstGeom>
        </p:spPr>
        <p:txBody>
          <a:bodyPr>
            <a:spAutoFit/>
          </a:bodyPr>
          <a:lstStyle/>
          <a:p>
            <a:r>
              <a:rPr lang="ru-RU" dirty="0" smtClean="0"/>
              <a:t>Члены крестьянского (фермерского) хозяйства, созданного в качестве юридического лица, несут по обязательствам крестьянского (фермерского) хозяйства субсидиарную ответственность.</a:t>
            </a:r>
            <a:endParaRPr lang="ru-RU" dirty="0"/>
          </a:p>
        </p:txBody>
      </p:sp>
    </p:spTree>
  </p:cSld>
  <p:clrMapOvr>
    <a:masterClrMapping/>
  </p:clrMapOvr>
  <p:transition spd="slow">
    <p:checke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3"/>
          <p:cNvSpPr>
            <a:spLocks noGrp="1"/>
          </p:cNvSpPr>
          <p:nvPr>
            <p:ph type="sldNum" sz="quarter" idx="15"/>
          </p:nvPr>
        </p:nvSpPr>
        <p:spPr/>
        <p:txBody>
          <a:bodyPr/>
          <a:lstStyle/>
          <a:p>
            <a:pPr>
              <a:defRPr/>
            </a:pPr>
            <a:fld id="{4B1583A4-C928-4293-8DCB-D06326876D04}" type="slidenum">
              <a:rPr lang="ru-RU" smtClean="0"/>
              <a:pPr>
                <a:defRPr/>
              </a:pPr>
              <a:t>29</a:t>
            </a:fld>
            <a:endParaRPr lang="ru-RU"/>
          </a:p>
        </p:txBody>
      </p:sp>
      <p:sp>
        <p:nvSpPr>
          <p:cNvPr id="6" name="Прямоугольник 5"/>
          <p:cNvSpPr/>
          <p:nvPr/>
        </p:nvSpPr>
        <p:spPr>
          <a:xfrm>
            <a:off x="304800" y="228600"/>
            <a:ext cx="8839200" cy="1477328"/>
          </a:xfrm>
          <a:prstGeom prst="rect">
            <a:avLst/>
          </a:prstGeom>
        </p:spPr>
        <p:txBody>
          <a:bodyPr wrap="square">
            <a:spAutoFit/>
          </a:bodyPr>
          <a:lstStyle/>
          <a:p>
            <a:r>
              <a:rPr lang="ru-RU" dirty="0" smtClean="0"/>
              <a:t>Обществом с ограниченной ответственностью признается хозяйственное общество, уставный капитал которого разделен на доли; участники общества с ограниченной ответственностью не отвечают по его обязательствам и несут риск убытков, связанных с деятельностью общества, в пределах стоимости принадлежащих им долей.</a:t>
            </a:r>
            <a:endParaRPr lang="ru-RU" dirty="0"/>
          </a:p>
        </p:txBody>
      </p:sp>
      <p:sp>
        <p:nvSpPr>
          <p:cNvPr id="7" name="Прямоугольник 6"/>
          <p:cNvSpPr/>
          <p:nvPr/>
        </p:nvSpPr>
        <p:spPr>
          <a:xfrm>
            <a:off x="381000" y="1905000"/>
            <a:ext cx="8458200" cy="1477328"/>
          </a:xfrm>
          <a:prstGeom prst="rect">
            <a:avLst/>
          </a:prstGeom>
        </p:spPr>
        <p:txBody>
          <a:bodyPr wrap="square">
            <a:spAutoFit/>
          </a:bodyPr>
          <a:lstStyle/>
          <a:p>
            <a:r>
              <a:rPr lang="ru-RU" dirty="0" smtClean="0"/>
              <a:t>Акционерным обществом признается хозяйственное общество, уставный капитал которого разделен на определенное число акций; участники акционерного общества (акционеры) не отвечают по его обязательствам и несут риск убытков, связанных с деятельностью общества, в пределах стоимости принадлежащих им акций.</a:t>
            </a:r>
            <a:endParaRPr lang="ru-RU" dirty="0"/>
          </a:p>
        </p:txBody>
      </p:sp>
      <p:sp>
        <p:nvSpPr>
          <p:cNvPr id="8" name="Прямоугольник 7"/>
          <p:cNvSpPr/>
          <p:nvPr/>
        </p:nvSpPr>
        <p:spPr>
          <a:xfrm>
            <a:off x="228600" y="3733800"/>
            <a:ext cx="8686800" cy="2585323"/>
          </a:xfrm>
          <a:prstGeom prst="rect">
            <a:avLst/>
          </a:prstGeom>
        </p:spPr>
        <p:txBody>
          <a:bodyPr wrap="square">
            <a:spAutoFit/>
          </a:bodyPr>
          <a:lstStyle/>
          <a:p>
            <a:r>
              <a:rPr lang="ru-RU" dirty="0" smtClean="0"/>
              <a:t>Публичным является акционерное общество, акции которого и ценные бумаги которого, конвертируемые в его акции, публично размещаются (путем открытой подписки) или публично обращаются на условиях, установленных законами о ценных бумагах. Правила о публичных обществах применяются также к акционерным обществам, устав и фирменное наименование которых содержат указание на то, что общество является публичным.</a:t>
            </a:r>
          </a:p>
          <a:p>
            <a:r>
              <a:rPr lang="ru-RU" dirty="0" smtClean="0"/>
              <a:t>Общество </a:t>
            </a:r>
            <a:r>
              <a:rPr lang="ru-RU" dirty="0" smtClean="0"/>
              <a:t>с ограниченной ответственностью и акционерное общество, которое не отвечает признакам, указанным в </a:t>
            </a:r>
            <a:r>
              <a:rPr lang="ru-RU" dirty="0" smtClean="0">
                <a:hlinkClick r:id="" action="ppaction://hlinkfile"/>
              </a:rPr>
              <a:t>пункте 1</a:t>
            </a:r>
            <a:r>
              <a:rPr lang="ru-RU" dirty="0" smtClean="0"/>
              <a:t> </a:t>
            </a:r>
            <a:r>
              <a:rPr lang="ru-RU" dirty="0" smtClean="0"/>
              <a:t>статьи 66.3 ГК РФ, </a:t>
            </a:r>
            <a:r>
              <a:rPr lang="ru-RU" dirty="0" smtClean="0"/>
              <a:t>признаются непубличными.</a:t>
            </a:r>
            <a:endParaRPr lang="ru-RU" dirty="0"/>
          </a:p>
        </p:txBody>
      </p:sp>
    </p:spTree>
  </p:cSld>
  <p:clrMapOvr>
    <a:masterClrMapping/>
  </p:clrMapOvr>
  <p:transition spd="slow">
    <p:checke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 name="Rectangle 6"/>
          <p:cNvSpPr>
            <a:spLocks noGrp="1" noChangeArrowheads="1"/>
          </p:cNvSpPr>
          <p:nvPr>
            <p:ph type="sldNum" sz="quarter" idx="15"/>
          </p:nvPr>
        </p:nvSpPr>
        <p:spPr/>
        <p:txBody>
          <a:bodyPr/>
          <a:lstStyle/>
          <a:p>
            <a:pPr>
              <a:defRPr/>
            </a:pPr>
            <a:fld id="{09ABEEF1-284F-4810-AD80-7820A214424B}" type="slidenum">
              <a:rPr lang="ru-RU"/>
              <a:pPr>
                <a:defRPr/>
              </a:pPr>
              <a:t>3</a:t>
            </a:fld>
            <a:endParaRPr lang="ru-RU"/>
          </a:p>
        </p:txBody>
      </p:sp>
      <p:sp>
        <p:nvSpPr>
          <p:cNvPr id="5124" name="Text Box 50"/>
          <p:cNvSpPr txBox="1">
            <a:spLocks noChangeArrowheads="1"/>
          </p:cNvSpPr>
          <p:nvPr/>
        </p:nvSpPr>
        <p:spPr bwMode="auto">
          <a:xfrm>
            <a:off x="1219200" y="6248400"/>
            <a:ext cx="6629400" cy="369332"/>
          </a:xfrm>
          <a:prstGeom prst="rect">
            <a:avLst/>
          </a:prstGeom>
          <a:noFill/>
          <a:ln w="9525">
            <a:noFill/>
            <a:miter lim="800000"/>
            <a:headEnd/>
            <a:tailEnd/>
          </a:ln>
          <a:effectLst/>
        </p:spPr>
        <p:txBody>
          <a:bodyPr>
            <a:spAutoFit/>
          </a:bodyPr>
          <a:lstStyle/>
          <a:p>
            <a:pPr>
              <a:spcBef>
                <a:spcPct val="50000"/>
              </a:spcBef>
            </a:pPr>
            <a:r>
              <a:rPr lang="ru-RU" altLang="ru-RU" b="1" dirty="0" smtClean="0">
                <a:solidFill>
                  <a:schemeClr val="bg1"/>
                </a:solidFill>
                <a:latin typeface="Times New Roman" pitchFamily="18" charset="0"/>
              </a:rPr>
              <a:t>Признаки предпринимательства</a:t>
            </a:r>
            <a:endParaRPr lang="ru-RU" altLang="ru-RU" b="1" dirty="0">
              <a:solidFill>
                <a:schemeClr val="bg1"/>
              </a:solidFill>
              <a:latin typeface="Times New Roman" pitchFamily="18" charset="0"/>
            </a:endParaRPr>
          </a:p>
        </p:txBody>
      </p:sp>
      <p:graphicFrame>
        <p:nvGraphicFramePr>
          <p:cNvPr id="55" name="Схема 54"/>
          <p:cNvGraphicFramePr/>
          <p:nvPr/>
        </p:nvGraphicFramePr>
        <p:xfrm>
          <a:off x="0" y="152400"/>
          <a:ext cx="9144000" cy="6019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spd="slow">
    <p:checke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3"/>
          <p:cNvSpPr>
            <a:spLocks noGrp="1"/>
          </p:cNvSpPr>
          <p:nvPr>
            <p:ph type="sldNum" sz="quarter" idx="15"/>
          </p:nvPr>
        </p:nvSpPr>
        <p:spPr/>
        <p:txBody>
          <a:bodyPr/>
          <a:lstStyle/>
          <a:p>
            <a:pPr>
              <a:defRPr/>
            </a:pPr>
            <a:fld id="{4B1583A4-C928-4293-8DCB-D06326876D04}" type="slidenum">
              <a:rPr lang="ru-RU" smtClean="0"/>
              <a:pPr>
                <a:defRPr/>
              </a:pPr>
              <a:t>30</a:t>
            </a:fld>
            <a:endParaRPr lang="ru-RU"/>
          </a:p>
        </p:txBody>
      </p:sp>
      <p:sp>
        <p:nvSpPr>
          <p:cNvPr id="6" name="Прямоугольник 5"/>
          <p:cNvSpPr/>
          <p:nvPr/>
        </p:nvSpPr>
        <p:spPr>
          <a:xfrm>
            <a:off x="0" y="685800"/>
            <a:ext cx="8991600" cy="3323987"/>
          </a:xfrm>
          <a:prstGeom prst="rect">
            <a:avLst/>
          </a:prstGeom>
        </p:spPr>
        <p:txBody>
          <a:bodyPr wrap="square">
            <a:spAutoFit/>
          </a:bodyPr>
          <a:lstStyle/>
          <a:p>
            <a:r>
              <a:rPr lang="ru-RU" sz="1400" b="1" dirty="0" smtClean="0"/>
              <a:t>Статья 23. Предпринимательская деятельность гражданина</a:t>
            </a:r>
            <a:endParaRPr lang="ru-RU" sz="1400" dirty="0" smtClean="0"/>
          </a:p>
          <a:p>
            <a:r>
              <a:rPr lang="ru-RU" sz="1400" dirty="0" smtClean="0"/>
              <a:t> </a:t>
            </a:r>
          </a:p>
          <a:p>
            <a:r>
              <a:rPr lang="ru-RU" sz="1400" dirty="0" smtClean="0"/>
              <a:t>1. Гражданин вправе заниматься предпринимательской деятельностью без образования юридического лица с момента государственной регистрации в качестве индивидуального предпринимателя, за исключением случаев, предусмотренных абзацем вторым настоящего пункта.</a:t>
            </a:r>
          </a:p>
          <a:p>
            <a:r>
              <a:rPr lang="ru-RU" sz="1400" dirty="0" smtClean="0"/>
              <a:t>В отношении отдельных видов предпринимательской деятельности законом могут быть предусмотрены условия осуществления гражданами такой деятельности без государственной регистрации в качестве индивидуального предпринимателя.</a:t>
            </a:r>
          </a:p>
          <a:p>
            <a:endParaRPr lang="ru-RU" sz="1400" dirty="0" smtClean="0"/>
          </a:p>
          <a:p>
            <a:r>
              <a:rPr lang="ru-RU" sz="1400" dirty="0" smtClean="0"/>
              <a:t>5</a:t>
            </a:r>
            <a:r>
              <a:rPr lang="ru-RU" sz="1400" dirty="0" smtClean="0"/>
              <a:t>. Граждане вправе заниматься производственной или иной хозяйственной деятельностью в области сельского хозяйства без образования юридического лица на основе соглашения о создании крестьянского (фермерского) хозяйства, заключенного в соответствии с законом о крестьянском (фермерском) хозяйстве.</a:t>
            </a:r>
          </a:p>
          <a:p>
            <a:r>
              <a:rPr lang="ru-RU" sz="1400" dirty="0" smtClean="0"/>
              <a:t>Главой крестьянского (фермерского) хозяйства может быть гражданин, зарегистрированный в качестве индивидуального предпринимателя.</a:t>
            </a:r>
            <a:endParaRPr lang="ru-RU" sz="1400" dirty="0"/>
          </a:p>
        </p:txBody>
      </p:sp>
      <p:sp>
        <p:nvSpPr>
          <p:cNvPr id="7" name="Прямоугольник 6"/>
          <p:cNvSpPr/>
          <p:nvPr/>
        </p:nvSpPr>
        <p:spPr>
          <a:xfrm>
            <a:off x="381000" y="4114800"/>
            <a:ext cx="8229600" cy="2308324"/>
          </a:xfrm>
          <a:prstGeom prst="rect">
            <a:avLst/>
          </a:prstGeom>
        </p:spPr>
        <p:txBody>
          <a:bodyPr wrap="square">
            <a:spAutoFit/>
          </a:bodyPr>
          <a:lstStyle/>
          <a:p>
            <a:r>
              <a:rPr lang="ru-RU" b="1" dirty="0" smtClean="0"/>
              <a:t>Статья 24. Имущественная ответственность гражданина</a:t>
            </a:r>
            <a:endParaRPr lang="ru-RU" dirty="0" smtClean="0"/>
          </a:p>
          <a:p>
            <a:r>
              <a:rPr lang="ru-RU" dirty="0" smtClean="0"/>
              <a:t> </a:t>
            </a:r>
          </a:p>
          <a:p>
            <a:r>
              <a:rPr lang="ru-RU" dirty="0" smtClean="0"/>
              <a:t>Гражданин отвечает по своим обязательствам всем принадлежащим ему имуществом, за исключением имущества, на которое в соответствии с законом не может быть обращено взыскание.</a:t>
            </a:r>
          </a:p>
          <a:p>
            <a:r>
              <a:rPr lang="ru-RU" dirty="0" smtClean="0"/>
              <a:t>Перечень имущества граждан, на которое не может быть обращено взыскание, устанавливается гражданским процессуальным законодательством.</a:t>
            </a:r>
            <a:endParaRPr lang="ru-RU" dirty="0"/>
          </a:p>
        </p:txBody>
      </p:sp>
    </p:spTree>
  </p:cSld>
  <p:clrMapOvr>
    <a:masterClrMapping/>
  </p:clrMapOvr>
  <p:transition spd="slow">
    <p:checker/>
  </p:transition>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457200" y="2286000"/>
            <a:ext cx="8229600" cy="1384300"/>
          </a:xfrm>
          <a:noFill/>
        </p:spPr>
        <p:txBody>
          <a:bodyPr>
            <a:normAutofit fontScale="90000"/>
          </a:bodyPr>
          <a:lstStyle/>
          <a:p>
            <a:pPr algn="ctr"/>
            <a:r>
              <a:rPr lang="ru-RU" altLang="ru-RU" sz="9600" b="1" smtClean="0">
                <a:solidFill>
                  <a:schemeClr val="bg2"/>
                </a:solidFill>
                <a:effectLst/>
                <a:latin typeface="Monotype Corsiva" pitchFamily="66" charset="0"/>
              </a:rPr>
              <a:t>Благодарю за внимание</a:t>
            </a:r>
          </a:p>
        </p:txBody>
      </p:sp>
    </p:spTree>
  </p:cSld>
  <p:clrMapOvr>
    <a:masterClrMapping/>
  </p:clrMapOvr>
  <p:transition spd="slow">
    <p:checke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85" name="Rectangle 0"/>
          <p:cNvSpPr>
            <a:spLocks noGrp="1" noChangeArrowheads="1"/>
          </p:cNvSpPr>
          <p:nvPr>
            <p:ph type="title"/>
          </p:nvPr>
        </p:nvSpPr>
        <p:spPr>
          <a:xfrm>
            <a:off x="8686800" y="0"/>
            <a:ext cx="457200" cy="393700"/>
          </a:xfrm>
          <a:noFill/>
        </p:spPr>
        <p:txBody>
          <a:bodyPr>
            <a:normAutofit fontScale="90000"/>
          </a:bodyPr>
          <a:lstStyle/>
          <a:p>
            <a:pPr algn="ctr"/>
            <a:r>
              <a:rPr lang="ru-RU" altLang="ru-RU" sz="2000" b="1" smtClean="0">
                <a:solidFill>
                  <a:schemeClr val="bg2"/>
                </a:solidFill>
                <a:effectLst/>
              </a:rPr>
              <a:t>3</a:t>
            </a:r>
          </a:p>
        </p:txBody>
      </p:sp>
      <p:graphicFrame>
        <p:nvGraphicFramePr>
          <p:cNvPr id="6" name="Схема 5"/>
          <p:cNvGraphicFramePr/>
          <p:nvPr/>
        </p:nvGraphicFramePr>
        <p:xfrm>
          <a:off x="304800" y="228600"/>
          <a:ext cx="8610600" cy="5638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TextBox 6"/>
          <p:cNvSpPr txBox="1"/>
          <p:nvPr/>
        </p:nvSpPr>
        <p:spPr>
          <a:xfrm>
            <a:off x="1905000" y="6019800"/>
            <a:ext cx="6019800" cy="369332"/>
          </a:xfrm>
          <a:prstGeom prst="rect">
            <a:avLst/>
          </a:prstGeom>
          <a:noFill/>
        </p:spPr>
        <p:txBody>
          <a:bodyPr wrap="square" rtlCol="0">
            <a:spAutoFit/>
          </a:bodyPr>
          <a:lstStyle/>
          <a:p>
            <a:r>
              <a:rPr lang="ru-RU" dirty="0" smtClean="0"/>
              <a:t>Условия существования предпринимательства</a:t>
            </a:r>
            <a:endParaRPr lang="ru-RU" dirty="0"/>
          </a:p>
        </p:txBody>
      </p:sp>
    </p:spTree>
  </p:cSld>
  <p:clrMapOvr>
    <a:masterClrMapping/>
  </p:clrMapOvr>
  <p:transition spd="slow">
    <p:checke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242" name="Rectangle 4"/>
          <p:cNvSpPr>
            <a:spLocks noChangeArrowheads="1"/>
          </p:cNvSpPr>
          <p:nvPr/>
        </p:nvSpPr>
        <p:spPr bwMode="auto">
          <a:xfrm>
            <a:off x="2667000" y="5943600"/>
            <a:ext cx="3692036" cy="400110"/>
          </a:xfrm>
          <a:prstGeom prst="rect">
            <a:avLst/>
          </a:prstGeom>
          <a:noFill/>
          <a:ln w="9525">
            <a:noFill/>
            <a:miter lim="800000"/>
            <a:headEnd/>
            <a:tailEnd/>
          </a:ln>
          <a:effectLst/>
        </p:spPr>
        <p:txBody>
          <a:bodyPr wrap="none" anchor="ctr">
            <a:spAutoFit/>
          </a:bodyPr>
          <a:lstStyle/>
          <a:p>
            <a:r>
              <a:rPr lang="ru-RU" sz="2000" dirty="0">
                <a:solidFill>
                  <a:schemeClr val="bg1"/>
                </a:solidFill>
              </a:rPr>
              <a:t>Формы предпринимательства</a:t>
            </a:r>
          </a:p>
        </p:txBody>
      </p:sp>
      <p:sp>
        <p:nvSpPr>
          <p:cNvPr id="10265" name="Rectangle 0"/>
          <p:cNvSpPr>
            <a:spLocks noChangeArrowheads="1"/>
          </p:cNvSpPr>
          <p:nvPr/>
        </p:nvSpPr>
        <p:spPr bwMode="auto">
          <a:xfrm>
            <a:off x="8610600" y="0"/>
            <a:ext cx="685800" cy="393700"/>
          </a:xfrm>
          <a:prstGeom prst="rect">
            <a:avLst/>
          </a:prstGeom>
          <a:noFill/>
          <a:ln w="9525">
            <a:noFill/>
            <a:miter lim="800000"/>
            <a:headEnd/>
            <a:tailEnd/>
          </a:ln>
        </p:spPr>
        <p:txBody>
          <a:bodyPr anchor="ctr"/>
          <a:lstStyle/>
          <a:p>
            <a:pPr eaLnBrk="0" hangingPunct="0"/>
            <a:r>
              <a:rPr lang="ru-RU" altLang="ru-RU" b="1">
                <a:solidFill>
                  <a:schemeClr val="bg2"/>
                </a:solidFill>
              </a:rPr>
              <a:t>6</a:t>
            </a:r>
          </a:p>
        </p:txBody>
      </p:sp>
      <p:graphicFrame>
        <p:nvGraphicFramePr>
          <p:cNvPr id="6" name="Схема 5"/>
          <p:cNvGraphicFramePr/>
          <p:nvPr/>
        </p:nvGraphicFramePr>
        <p:xfrm>
          <a:off x="381000" y="228600"/>
          <a:ext cx="8458200" cy="5791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spd="slow">
    <p:checke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 name="Номер слайда 4"/>
          <p:cNvSpPr>
            <a:spLocks noGrp="1"/>
          </p:cNvSpPr>
          <p:nvPr>
            <p:ph type="sldNum" sz="quarter" idx="12"/>
          </p:nvPr>
        </p:nvSpPr>
        <p:spPr/>
        <p:txBody>
          <a:bodyPr/>
          <a:lstStyle/>
          <a:p>
            <a:pPr>
              <a:defRPr/>
            </a:pPr>
            <a:fld id="{15F0F137-9078-428B-AAE8-8B25417DB27B}" type="slidenum">
              <a:rPr lang="ru-RU"/>
              <a:pPr>
                <a:defRPr/>
              </a:pPr>
              <a:t>6</a:t>
            </a:fld>
            <a:endParaRPr lang="ru-RU"/>
          </a:p>
        </p:txBody>
      </p:sp>
      <p:sp>
        <p:nvSpPr>
          <p:cNvPr id="12359" name="Text Box 336"/>
          <p:cNvSpPr txBox="1">
            <a:spLocks noChangeArrowheads="1"/>
          </p:cNvSpPr>
          <p:nvPr/>
        </p:nvSpPr>
        <p:spPr bwMode="auto">
          <a:xfrm>
            <a:off x="304800" y="6248400"/>
            <a:ext cx="8305800" cy="369332"/>
          </a:xfrm>
          <a:prstGeom prst="rect">
            <a:avLst/>
          </a:prstGeom>
          <a:noFill/>
          <a:ln w="9525">
            <a:noFill/>
            <a:miter lim="800000"/>
            <a:headEnd/>
            <a:tailEnd/>
          </a:ln>
          <a:effectLst/>
        </p:spPr>
        <p:txBody>
          <a:bodyPr>
            <a:spAutoFit/>
          </a:bodyPr>
          <a:lstStyle/>
          <a:p>
            <a:pPr>
              <a:spcBef>
                <a:spcPct val="50000"/>
              </a:spcBef>
            </a:pPr>
            <a:r>
              <a:rPr lang="ru-RU" altLang="ru-RU" b="1" dirty="0" smtClean="0">
                <a:solidFill>
                  <a:schemeClr val="bg1"/>
                </a:solidFill>
                <a:latin typeface="Times New Roman" pitchFamily="18" charset="0"/>
              </a:rPr>
              <a:t>Цели предпринимательской деятельности</a:t>
            </a:r>
            <a:endParaRPr lang="ru-RU" altLang="ru-RU" b="1" dirty="0">
              <a:solidFill>
                <a:schemeClr val="bg1"/>
              </a:solidFill>
              <a:latin typeface="Times New Roman" pitchFamily="18" charset="0"/>
            </a:endParaRPr>
          </a:p>
        </p:txBody>
      </p:sp>
      <p:sp>
        <p:nvSpPr>
          <p:cNvPr id="12360" name="Rectangle 337"/>
          <p:cNvSpPr>
            <a:spLocks noChangeArrowheads="1"/>
          </p:cNvSpPr>
          <p:nvPr/>
        </p:nvSpPr>
        <p:spPr bwMode="auto">
          <a:xfrm>
            <a:off x="8610600" y="0"/>
            <a:ext cx="685800" cy="393700"/>
          </a:xfrm>
          <a:prstGeom prst="rect">
            <a:avLst/>
          </a:prstGeom>
          <a:noFill/>
          <a:ln w="9525">
            <a:noFill/>
            <a:miter lim="800000"/>
            <a:headEnd/>
            <a:tailEnd/>
          </a:ln>
        </p:spPr>
        <p:txBody>
          <a:bodyPr anchor="ctr"/>
          <a:lstStyle/>
          <a:p>
            <a:pPr eaLnBrk="0" hangingPunct="0"/>
            <a:r>
              <a:rPr lang="ru-RU" altLang="ru-RU" b="1">
                <a:solidFill>
                  <a:schemeClr val="bg2"/>
                </a:solidFill>
              </a:rPr>
              <a:t>8</a:t>
            </a:r>
          </a:p>
        </p:txBody>
      </p:sp>
      <p:graphicFrame>
        <p:nvGraphicFramePr>
          <p:cNvPr id="8" name="Схема 7"/>
          <p:cNvGraphicFramePr/>
          <p:nvPr/>
        </p:nvGraphicFramePr>
        <p:xfrm>
          <a:off x="304800" y="228600"/>
          <a:ext cx="8686800" cy="6096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spd="slow">
    <p:checke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314" name="Text Box 313"/>
          <p:cNvSpPr txBox="1">
            <a:spLocks noChangeArrowheads="1"/>
          </p:cNvSpPr>
          <p:nvPr/>
        </p:nvSpPr>
        <p:spPr bwMode="auto">
          <a:xfrm>
            <a:off x="1066800" y="5715000"/>
            <a:ext cx="7010400" cy="338554"/>
          </a:xfrm>
          <a:prstGeom prst="rect">
            <a:avLst/>
          </a:prstGeom>
          <a:noFill/>
          <a:ln w="9525">
            <a:noFill/>
            <a:miter lim="800000"/>
            <a:headEnd/>
            <a:tailEnd/>
          </a:ln>
          <a:effectLst/>
        </p:spPr>
        <p:txBody>
          <a:bodyPr>
            <a:spAutoFit/>
          </a:bodyPr>
          <a:lstStyle/>
          <a:p>
            <a:pPr>
              <a:spcBef>
                <a:spcPct val="50000"/>
              </a:spcBef>
            </a:pPr>
            <a:r>
              <a:rPr lang="ru-RU" altLang="ru-RU" sz="1600" b="1" dirty="0" smtClean="0">
                <a:solidFill>
                  <a:schemeClr val="bg2"/>
                </a:solidFill>
                <a:latin typeface="Times New Roman" pitchFamily="18" charset="0"/>
              </a:rPr>
              <a:t>Функции предпринимательства</a:t>
            </a:r>
            <a:endParaRPr lang="ru-RU" altLang="ru-RU" sz="1600" b="1" dirty="0">
              <a:solidFill>
                <a:schemeClr val="bg2"/>
              </a:solidFill>
              <a:latin typeface="Times New Roman" pitchFamily="18" charset="0"/>
            </a:endParaRPr>
          </a:p>
        </p:txBody>
      </p:sp>
      <p:sp>
        <p:nvSpPr>
          <p:cNvPr id="13316" name="Rectangle 0"/>
          <p:cNvSpPr>
            <a:spLocks noChangeArrowheads="1"/>
          </p:cNvSpPr>
          <p:nvPr/>
        </p:nvSpPr>
        <p:spPr bwMode="auto">
          <a:xfrm>
            <a:off x="8610600" y="0"/>
            <a:ext cx="685800" cy="393700"/>
          </a:xfrm>
          <a:prstGeom prst="rect">
            <a:avLst/>
          </a:prstGeom>
          <a:noFill/>
          <a:ln w="9525">
            <a:noFill/>
            <a:miter lim="800000"/>
            <a:headEnd/>
            <a:tailEnd/>
          </a:ln>
        </p:spPr>
        <p:txBody>
          <a:bodyPr anchor="ctr"/>
          <a:lstStyle/>
          <a:p>
            <a:pPr eaLnBrk="0" hangingPunct="0"/>
            <a:r>
              <a:rPr lang="ru-RU" altLang="ru-RU" b="1">
                <a:solidFill>
                  <a:schemeClr val="bg2"/>
                </a:solidFill>
              </a:rPr>
              <a:t>9</a:t>
            </a:r>
          </a:p>
        </p:txBody>
      </p:sp>
      <p:graphicFrame>
        <p:nvGraphicFramePr>
          <p:cNvPr id="54" name="Схема 53"/>
          <p:cNvGraphicFramePr/>
          <p:nvPr/>
        </p:nvGraphicFramePr>
        <p:xfrm>
          <a:off x="228600" y="228600"/>
          <a:ext cx="8763000" cy="5486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spd="slow">
    <p:checke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340" name="Rectangle 0"/>
          <p:cNvSpPr>
            <a:spLocks noChangeArrowheads="1"/>
          </p:cNvSpPr>
          <p:nvPr/>
        </p:nvSpPr>
        <p:spPr bwMode="auto">
          <a:xfrm>
            <a:off x="8610600" y="0"/>
            <a:ext cx="685800" cy="393700"/>
          </a:xfrm>
          <a:prstGeom prst="rect">
            <a:avLst/>
          </a:prstGeom>
          <a:noFill/>
          <a:ln w="9525">
            <a:noFill/>
            <a:miter lim="800000"/>
            <a:headEnd/>
            <a:tailEnd/>
          </a:ln>
        </p:spPr>
        <p:txBody>
          <a:bodyPr anchor="ctr"/>
          <a:lstStyle/>
          <a:p>
            <a:pPr eaLnBrk="0" hangingPunct="0"/>
            <a:r>
              <a:rPr lang="ru-RU" altLang="ru-RU" b="1">
                <a:solidFill>
                  <a:schemeClr val="bg2"/>
                </a:solidFill>
              </a:rPr>
              <a:t>10</a:t>
            </a:r>
          </a:p>
        </p:txBody>
      </p:sp>
      <p:graphicFrame>
        <p:nvGraphicFramePr>
          <p:cNvPr id="3" name="Схема 2"/>
          <p:cNvGraphicFramePr/>
          <p:nvPr/>
        </p:nvGraphicFramePr>
        <p:xfrm>
          <a:off x="304800" y="228600"/>
          <a:ext cx="8610600" cy="5867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extBox 3"/>
          <p:cNvSpPr txBox="1"/>
          <p:nvPr/>
        </p:nvSpPr>
        <p:spPr>
          <a:xfrm>
            <a:off x="2133600" y="6324600"/>
            <a:ext cx="5867400" cy="381000"/>
          </a:xfrm>
          <a:prstGeom prst="rect">
            <a:avLst/>
          </a:prstGeom>
          <a:noFill/>
        </p:spPr>
        <p:txBody>
          <a:bodyPr wrap="square" rtlCol="0">
            <a:spAutoFit/>
          </a:bodyPr>
          <a:lstStyle/>
          <a:p>
            <a:r>
              <a:rPr lang="ru-RU" dirty="0" smtClean="0"/>
              <a:t>Этапы предпринимательской деятельности</a:t>
            </a:r>
            <a:endParaRPr lang="ru-RU" dirty="0"/>
          </a:p>
        </p:txBody>
      </p:sp>
    </p:spTree>
  </p:cSld>
  <p:clrMapOvr>
    <a:masterClrMapping/>
  </p:clrMapOvr>
  <p:transition spd="slow">
    <p:checke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3"/>
          <p:cNvSpPr>
            <a:spLocks noGrp="1"/>
          </p:cNvSpPr>
          <p:nvPr>
            <p:ph type="sldNum" sz="quarter" idx="15"/>
          </p:nvPr>
        </p:nvSpPr>
        <p:spPr/>
        <p:txBody>
          <a:bodyPr/>
          <a:lstStyle/>
          <a:p>
            <a:pPr>
              <a:defRPr/>
            </a:pPr>
            <a:fld id="{4B1583A4-C928-4293-8DCB-D06326876D04}" type="slidenum">
              <a:rPr lang="ru-RU" smtClean="0"/>
              <a:pPr>
                <a:defRPr/>
              </a:pPr>
              <a:t>9</a:t>
            </a:fld>
            <a:endParaRPr lang="ru-RU"/>
          </a:p>
        </p:txBody>
      </p:sp>
      <p:sp>
        <p:nvSpPr>
          <p:cNvPr id="5" name="Заголовок 4"/>
          <p:cNvSpPr>
            <a:spLocks noGrp="1"/>
          </p:cNvSpPr>
          <p:nvPr>
            <p:ph type="title"/>
          </p:nvPr>
        </p:nvSpPr>
        <p:spPr>
          <a:xfrm>
            <a:off x="609600" y="6172200"/>
            <a:ext cx="8229600" cy="457200"/>
          </a:xfrm>
        </p:spPr>
        <p:txBody>
          <a:bodyPr>
            <a:normAutofit/>
          </a:bodyPr>
          <a:lstStyle/>
          <a:p>
            <a:pPr algn="ctr"/>
            <a:r>
              <a:rPr lang="ru-RU" sz="1800" dirty="0" smtClean="0">
                <a:solidFill>
                  <a:schemeClr val="bg1"/>
                </a:solidFill>
              </a:rPr>
              <a:t>Воздействие внешней среды на бизнес</a:t>
            </a:r>
            <a:endParaRPr lang="ru-RU" sz="1800" dirty="0">
              <a:solidFill>
                <a:schemeClr val="bg1"/>
              </a:solidFill>
            </a:endParaRPr>
          </a:p>
        </p:txBody>
      </p:sp>
      <p:graphicFrame>
        <p:nvGraphicFramePr>
          <p:cNvPr id="7" name="Схема 6"/>
          <p:cNvGraphicFramePr/>
          <p:nvPr/>
        </p:nvGraphicFramePr>
        <p:xfrm>
          <a:off x="457200" y="304800"/>
          <a:ext cx="8305800" cy="5791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spd="slow">
    <p:checke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Бумажная">
  <a:themeElements>
    <a:clrScheme name="Бумажная">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Бумажная">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Бумажная">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ppt/theme/theme2.xml><?xml version="1.0" encoding="utf-8"?>
<a:theme xmlns:a="http://schemas.openxmlformats.org/drawingml/2006/main" name="Тема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Тема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2662</TotalTime>
  <Words>3065</Words>
  <Application>Microsoft PowerPoint</Application>
  <PresentationFormat>Экран (4:3)</PresentationFormat>
  <Paragraphs>500</Paragraphs>
  <Slides>31</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31</vt:i4>
      </vt:variant>
    </vt:vector>
  </HeadingPairs>
  <TitlesOfParts>
    <vt:vector size="32" baseType="lpstr">
      <vt:lpstr>Бумажная</vt:lpstr>
      <vt:lpstr>ГУЛЯЕВСКИЙ Сергей Евгеньевич</vt:lpstr>
      <vt:lpstr>Слайд 2</vt:lpstr>
      <vt:lpstr>Слайд 3</vt:lpstr>
      <vt:lpstr>3</vt:lpstr>
      <vt:lpstr>Слайд 5</vt:lpstr>
      <vt:lpstr>Слайд 6</vt:lpstr>
      <vt:lpstr>Слайд 7</vt:lpstr>
      <vt:lpstr>Слайд 8</vt:lpstr>
      <vt:lpstr>Воздействие внешней среды на бизнес</vt:lpstr>
      <vt:lpstr>Слайд 10</vt:lpstr>
      <vt:lpstr>Слайд 11</vt:lpstr>
      <vt:lpstr>Слайд 12</vt:lpstr>
      <vt:lpstr>Алгоритм поиска инновационных идей</vt:lpstr>
      <vt:lpstr>Цели и задачи изучения рынка</vt:lpstr>
      <vt:lpstr>Слайд 15</vt:lpstr>
      <vt:lpstr>Слайд 16</vt:lpstr>
      <vt:lpstr>Слайд 17</vt:lpstr>
      <vt:lpstr>Слайд 18</vt:lpstr>
      <vt:lpstr>Слайд 19</vt:lpstr>
      <vt:lpstr>Слайд 20</vt:lpstr>
      <vt:lpstr>Слайд 21</vt:lpstr>
      <vt:lpstr>SWOT-анализ</vt:lpstr>
      <vt:lpstr>Слайд 23</vt:lpstr>
      <vt:lpstr>Виды организационно-правовых форм в РФ</vt:lpstr>
      <vt:lpstr>Слайд 25</vt:lpstr>
      <vt:lpstr>Слайд 26</vt:lpstr>
      <vt:lpstr>Слайд 27</vt:lpstr>
      <vt:lpstr>Слайд 28</vt:lpstr>
      <vt:lpstr>Слайд 29</vt:lpstr>
      <vt:lpstr>Слайд 30</vt:lpstr>
      <vt:lpstr>Благодарю за внимание</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Сергей</dc:creator>
  <cp:lastModifiedBy>Stud</cp:lastModifiedBy>
  <cp:revision>65</cp:revision>
  <cp:lastPrinted>1601-01-01T00:00:00Z</cp:lastPrinted>
  <dcterms:created xsi:type="dcterms:W3CDTF">1601-01-01T00:00:00Z</dcterms:created>
  <dcterms:modified xsi:type="dcterms:W3CDTF">2019-09-10T08:55:34Z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3</vt:i4>
  </property>
  <property fmtid="{D5CDD505-2E9C-101B-9397-08002B2CF9AE}" pid="3" name="LCID">
    <vt:i4>1049</vt:i4>
  </property>
</Properties>
</file>