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5" r:id="rId2"/>
    <p:sldId id="521" r:id="rId3"/>
    <p:sldId id="522" r:id="rId4"/>
    <p:sldId id="523" r:id="rId5"/>
    <p:sldId id="519" r:id="rId6"/>
    <p:sldId id="520" r:id="rId7"/>
    <p:sldId id="525" r:id="rId8"/>
    <p:sldId id="526" r:id="rId9"/>
    <p:sldId id="528" r:id="rId10"/>
    <p:sldId id="527" r:id="rId11"/>
    <p:sldId id="529" r:id="rId12"/>
    <p:sldId id="531" r:id="rId13"/>
    <p:sldId id="530" r:id="rId14"/>
    <p:sldId id="524" r:id="rId15"/>
    <p:sldId id="541" r:id="rId16"/>
    <p:sldId id="542" r:id="rId17"/>
    <p:sldId id="534" r:id="rId18"/>
    <p:sldId id="532" r:id="rId19"/>
    <p:sldId id="543" r:id="rId20"/>
    <p:sldId id="533" r:id="rId21"/>
    <p:sldId id="535" r:id="rId22"/>
    <p:sldId id="536" r:id="rId23"/>
    <p:sldId id="544" r:id="rId24"/>
    <p:sldId id="538" r:id="rId25"/>
    <p:sldId id="537" r:id="rId26"/>
    <p:sldId id="539" r:id="rId27"/>
    <p:sldId id="540" r:id="rId28"/>
    <p:sldId id="517" r:id="rId29"/>
    <p:sldId id="510" r:id="rId30"/>
    <p:sldId id="511" r:id="rId31"/>
    <p:sldId id="512" r:id="rId32"/>
    <p:sldId id="513" r:id="rId33"/>
    <p:sldId id="514" r:id="rId34"/>
    <p:sldId id="515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F2A73B-E745-453A-A152-49584A1C1C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2C1EA4-A56B-497F-834A-ECB461A863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B4F0FD-58F0-4135-B3EA-04A1CC203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DF1D-B504-444C-8158-C65A92B32E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168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030BAC-5507-4AFB-87C7-517BF4CB3A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3F2149-525F-48BB-A72D-CB04DADC2C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03E2B0-FD0B-47B2-B104-028A9DF73D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157C7-6E9C-4428-B198-26020FB90B5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4795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F99356-890F-46F1-96F7-6E6487EFB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881D3A-B62C-4214-8A25-049BF26405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A81DBD-1799-4CE8-A6B0-9F4CA0899E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5BAF-326A-4998-AC9F-AAD0C15488C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888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D4661D-C508-4DB9-A1E8-CB398579A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08E811-F15B-4433-9BD3-D1B8AA86E0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095F3E-AE89-498C-BEF7-32C46B8FFE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70BBF-B455-4A8E-B941-E2E77C30E2C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3737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C29BA1-F9B0-4F07-8FDE-CB207097EA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B7F25A-7207-4DA0-82AC-0A46BB6A60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AEF026-6279-4D23-9655-BCD053C0F2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1A057-4A2A-432B-9699-D5FA73A5A5C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621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4C3019-156A-48D6-9CCF-CD8DC18A78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8C9883-C343-4524-959B-F9D0C7B0C3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525560-8FF9-4FB9-9089-32D4480B3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AB7E9-3017-4AD8-8857-51833352C02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059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9896F86-398E-466D-AA62-C589B4882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472FDE0-E5A6-4481-A20D-2ADEA85F42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D8A170-71E8-4625-89C6-D5A1A32731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51692-92EF-4CFA-A89E-3384DB28E80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6795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3E76A93-5AFC-4C2D-AB53-9C2C0B5596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5C04FB-E5EB-4496-890B-0DCAD83E3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E80A49-D167-4E81-A31D-4AAD8717C5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EB78A-7049-4CF9-9E29-37A301FAC97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022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8442D1B-8F33-45E6-AD35-7B879AB6C0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0699519-5F09-4270-9882-B3F0C8F09C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AF2CD3-9531-453A-AB62-2A2EAB0B54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C29DA-6C60-425C-B10C-16AA0D5E502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5802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24D6AA-F72A-4444-9BFF-BAFC50ADD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D6B0E2-E48B-46DD-AB9F-9F9FDD57CB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42F204-A0B4-43E6-A621-8E9ED1EF28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07D4F-608D-4BA9-B59C-E026E772083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7491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CE76BB-8D14-4A50-8AB4-EEEC703CCD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02099F-E183-4A43-A3B6-434A4D2BDF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0D133A-AB61-4EB1-BF6A-9C0B236BE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566D8-9949-4605-A20D-4F0F65F0A55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28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865DAD7-D674-4813-8769-1AB5BE944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47F6D5-2CE7-4E57-ACFC-12EF6E0D1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632380-D89B-486D-B554-33ECCEE7B6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D597C4A-251A-45DE-96EA-E9D1381C9C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9DC8FD5-E13F-4454-832C-87651771FF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6BFE1E5-F45E-4D80-A2D9-55A531ECA3A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73EE58-BC60-4CA0-B0BE-5CAC083E8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16" y="1331616"/>
            <a:ext cx="4194768" cy="4194768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866F221F-B48B-4DDD-844E-44A7BFCA4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72059"/>
            <a:ext cx="7344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Нейронные сети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167754B7-3D76-4CBC-A6B2-030EE3D93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602"/>
          <a:stretch>
            <a:fillRect/>
          </a:stretch>
        </p:blipFill>
        <p:spPr bwMode="auto">
          <a:xfrm>
            <a:off x="375931" y="1127186"/>
            <a:ext cx="3429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CF0AB0D9-8686-48A1-9174-0BBC92797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374" y="252393"/>
            <a:ext cx="7593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err="1"/>
              <a:t>Электротоническое</a:t>
            </a:r>
            <a:r>
              <a:rPr lang="ru-RU" altLang="ru-RU" sz="2800" dirty="0"/>
              <a:t> проведение (затухание)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F37A2A-E45C-440B-A098-601CFF8436C0}"/>
                  </a:ext>
                </a:extLst>
              </p:cNvPr>
              <p:cNvSpPr txBox="1"/>
              <p:nvPr/>
            </p:nvSpPr>
            <p:spPr>
              <a:xfrm>
                <a:off x="3939912" y="1730978"/>
                <a:ext cx="2108334" cy="457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F37A2A-E45C-440B-A098-601CFF843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912" y="1730978"/>
                <a:ext cx="2108334" cy="4576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BE7DD3-79C6-448B-8161-601DF4550D2C}"/>
                  </a:ext>
                </a:extLst>
              </p:cNvPr>
              <p:cNvSpPr txBox="1"/>
              <p:nvPr/>
            </p:nvSpPr>
            <p:spPr>
              <a:xfrm>
                <a:off x="7030488" y="1183099"/>
                <a:ext cx="1704826" cy="1205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BE7DD3-79C6-448B-8161-601DF4550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488" y="1183099"/>
                <a:ext cx="1704826" cy="12056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F4A4CF-10FE-4CF7-8C47-3CA7153A10A5}"/>
                  </a:ext>
                </a:extLst>
              </p:cNvPr>
              <p:cNvSpPr txBox="1"/>
              <p:nvPr/>
            </p:nvSpPr>
            <p:spPr>
              <a:xfrm>
                <a:off x="3923928" y="2846959"/>
                <a:ext cx="25392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ru-RU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ru-RU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ru-RU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F4A4CF-10FE-4CF7-8C47-3CA7153A1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846959"/>
                <a:ext cx="253922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4C1CE8-76FF-4D7B-BBFC-4D7E1DCF6194}"/>
                  </a:ext>
                </a:extLst>
              </p:cNvPr>
              <p:cNvSpPr txBox="1"/>
              <p:nvPr/>
            </p:nvSpPr>
            <p:spPr>
              <a:xfrm>
                <a:off x="6764614" y="2846959"/>
                <a:ext cx="22365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4C1CE8-76FF-4D7B-BBFC-4D7E1DCF6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614" y="2846959"/>
                <a:ext cx="223657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5D8024-055A-4532-852B-1D03BE408CF6}"/>
                  </a:ext>
                </a:extLst>
              </p:cNvPr>
              <p:cNvSpPr txBox="1"/>
              <p:nvPr/>
            </p:nvSpPr>
            <p:spPr>
              <a:xfrm>
                <a:off x="3812567" y="3571176"/>
                <a:ext cx="4572000" cy="1297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ru-RU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b>
                                    <m:sSubPr>
                                      <m:ctrlPr>
                                        <a:rPr lang="ru-RU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u-RU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ru-RU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5D8024-055A-4532-852B-1D03BE408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567" y="3571176"/>
                <a:ext cx="4572000" cy="1297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483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A03F12-E7DE-42B0-9AE2-AC0F56056D32}"/>
              </a:ext>
            </a:extLst>
          </p:cNvPr>
          <p:cNvSpPr txBox="1"/>
          <p:nvPr/>
        </p:nvSpPr>
        <p:spPr>
          <a:xfrm>
            <a:off x="566728" y="908720"/>
            <a:ext cx="82537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Arial" panose="020B0604020202020204" pitchFamily="34" charset="0"/>
              </a:rPr>
              <a:t>При прочих равных условиях скорость распространения </a:t>
            </a:r>
            <a:r>
              <a:rPr lang="ru-RU" dirty="0" err="1">
                <a:effectLst/>
                <a:latin typeface="Arial" panose="020B0604020202020204" pitchFamily="34" charset="0"/>
              </a:rPr>
              <a:t>Электротона</a:t>
            </a:r>
            <a:r>
              <a:rPr lang="ru-RU" dirty="0">
                <a:effectLst/>
                <a:latin typeface="Arial" panose="020B0604020202020204" pitchFamily="34" charset="0"/>
              </a:rPr>
              <a:t> пропорциональна величине λ и обратно пропорциональна емкости мембраны.</a:t>
            </a:r>
            <a:endParaRPr lang="ru-RU" dirty="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78B70B2B-2D1F-4482-B282-99BCF8B62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158156"/>
            <a:ext cx="4896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Скорость проведения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40E2B1-2D4C-4AE3-B7AC-11194611580F}"/>
                  </a:ext>
                </a:extLst>
              </p:cNvPr>
              <p:cNvSpPr txBox="1"/>
              <p:nvPr/>
            </p:nvSpPr>
            <p:spPr>
              <a:xfrm>
                <a:off x="5004048" y="3429000"/>
                <a:ext cx="20574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40E2B1-2D4C-4AE3-B7AC-111946115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429000"/>
                <a:ext cx="205748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8098F5-5B2B-4712-8000-9A8482CAC514}"/>
                  </a:ext>
                </a:extLst>
              </p:cNvPr>
              <p:cNvSpPr txBox="1"/>
              <p:nvPr/>
            </p:nvSpPr>
            <p:spPr>
              <a:xfrm>
                <a:off x="1835696" y="3440798"/>
                <a:ext cx="15272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8098F5-5B2B-4712-8000-9A8482CAC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440798"/>
                <a:ext cx="152727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BADE71-366E-4EBC-9F9B-856EED6ECD82}"/>
                  </a:ext>
                </a:extLst>
              </p:cNvPr>
              <p:cNvSpPr txBox="1"/>
              <p:nvPr/>
            </p:nvSpPr>
            <p:spPr>
              <a:xfrm>
                <a:off x="3274598" y="4587881"/>
                <a:ext cx="15854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type m:val="li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BADE71-366E-4EBC-9F9B-856EED6EC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598" y="4587881"/>
                <a:ext cx="158543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230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2A53BC-D5CE-4B79-90C3-6BEF59FBC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62"/>
          <a:stretch/>
        </p:blipFill>
        <p:spPr>
          <a:xfrm>
            <a:off x="1043608" y="1628800"/>
            <a:ext cx="742314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18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C9E599-FD8D-425D-818B-119F7E3BB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8800"/>
            <a:ext cx="3745141" cy="3793709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06432D5A-D667-4A31-8273-293B75909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48680"/>
            <a:ext cx="73448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Дендритное дерево с синапсами определяет суммацию</a:t>
            </a:r>
          </a:p>
        </p:txBody>
      </p:sp>
    </p:spTree>
    <p:extLst>
      <p:ext uri="{BB962C8B-B14F-4D97-AF65-F5344CB8AC3E}">
        <p14:creationId xmlns:p14="http://schemas.microsoft.com/office/powerpoint/2010/main" val="1759724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0FC94B-E371-43ED-B9CB-BDA8711A7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06236"/>
            <a:ext cx="6685791" cy="3845527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C617FFE6-4416-4CEA-AE60-89912021E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48680"/>
            <a:ext cx="7344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Суммация сигналов</a:t>
            </a:r>
          </a:p>
        </p:txBody>
      </p:sp>
    </p:spTree>
    <p:extLst>
      <p:ext uri="{BB962C8B-B14F-4D97-AF65-F5344CB8AC3E}">
        <p14:creationId xmlns:p14="http://schemas.microsoft.com/office/powerpoint/2010/main" val="3573505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4E4A69-2B76-4CEB-A030-5B5BFD937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12876"/>
            <a:ext cx="3648131" cy="22322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811C54-5D4B-48CE-94DD-35222A561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0" y="1957527"/>
            <a:ext cx="3923928" cy="29429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CAFBFD-DDA6-4A01-ADBB-429B960D0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48680"/>
            <a:ext cx="7344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Рецептивные поля зрительной коры</a:t>
            </a:r>
          </a:p>
        </p:txBody>
      </p:sp>
    </p:spTree>
    <p:extLst>
      <p:ext uri="{BB962C8B-B14F-4D97-AF65-F5344CB8AC3E}">
        <p14:creationId xmlns:p14="http://schemas.microsoft.com/office/powerpoint/2010/main" val="2963468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14B88A-A288-45ED-9B44-91138C26A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2348" y="962068"/>
            <a:ext cx="4643199" cy="5400600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1CA2D708-1862-4EB3-B501-47F7D6DE2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48680"/>
            <a:ext cx="7344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Сложные поля</a:t>
            </a:r>
          </a:p>
        </p:txBody>
      </p:sp>
    </p:spTree>
    <p:extLst>
      <p:ext uri="{BB962C8B-B14F-4D97-AF65-F5344CB8AC3E}">
        <p14:creationId xmlns:p14="http://schemas.microsoft.com/office/powerpoint/2010/main" val="3158563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1108B0-0B10-446D-A9C9-FF3A443A0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05"/>
          <a:stretch/>
        </p:blipFill>
        <p:spPr>
          <a:xfrm>
            <a:off x="755576" y="2132856"/>
            <a:ext cx="7060737" cy="2808312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5106850E-8539-4037-B89C-68D14ED23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48680"/>
            <a:ext cx="7344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Слепое пятно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210ED-62CB-47BD-AF29-2B6CFD69B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246" y="5157192"/>
            <a:ext cx="73448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Мышка исчезнет, а полоски останутся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Мозг достраивает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789943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005765-ACA3-4AB1-872D-5F7796CB64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5"/>
          <a:stretch/>
        </p:blipFill>
        <p:spPr>
          <a:xfrm>
            <a:off x="1691680" y="1772816"/>
            <a:ext cx="4809703" cy="3312368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86669F4D-BFD5-4026-B9EA-1B1E867AC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48680"/>
            <a:ext cx="7344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Детектор однонаправленных движений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5DC72-3AF3-4697-90D6-659E5984B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445224"/>
            <a:ext cx="73448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Растровое изображение превращается в векторное</a:t>
            </a:r>
          </a:p>
        </p:txBody>
      </p:sp>
    </p:spTree>
    <p:extLst>
      <p:ext uri="{BB962C8B-B14F-4D97-AF65-F5344CB8AC3E}">
        <p14:creationId xmlns:p14="http://schemas.microsoft.com/office/powerpoint/2010/main" val="2625322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3D85ADA-A596-4F83-A521-09404F31D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320480" cy="511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55367543-B17D-4D5B-B8B0-93BE533B6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48680"/>
            <a:ext cx="7344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Сложные динамические поля</a:t>
            </a:r>
          </a:p>
        </p:txBody>
      </p:sp>
    </p:spTree>
    <p:extLst>
      <p:ext uri="{BB962C8B-B14F-4D97-AF65-F5344CB8AC3E}">
        <p14:creationId xmlns:p14="http://schemas.microsoft.com/office/powerpoint/2010/main" val="2530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CB1ECF-A876-48EB-B0DA-5F8C9BD6D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36" y="1138436"/>
            <a:ext cx="4581128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46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C06518-85C1-45F7-B9AB-7DFB2D6F4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5" t="25462" r="9542" b="37014"/>
          <a:stretch/>
        </p:blipFill>
        <p:spPr>
          <a:xfrm>
            <a:off x="4448977" y="1412776"/>
            <a:ext cx="3816424" cy="2812102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EBCD6B81-7E20-4734-912A-5C5F11039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48680"/>
            <a:ext cx="7344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Обучение – синаптическая пластичность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CC63B0D-3F8B-479B-B0ED-EE36BCCE1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556792"/>
            <a:ext cx="33843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1 – сигнал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2- подкрепление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C1B8E149-4DCA-431E-B9B1-4897F5D49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853964"/>
            <a:ext cx="33843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Исходно только суммация дает ответ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DEAE95DB-020B-4FC3-99CC-B112AEA8F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7" y="4581128"/>
            <a:ext cx="79418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После ряда повторений эффективность синапса 1 усилится, и он сможет вызвать ответ без подкрепления</a:t>
            </a:r>
          </a:p>
        </p:txBody>
      </p:sp>
    </p:spTree>
    <p:extLst>
      <p:ext uri="{BB962C8B-B14F-4D97-AF65-F5344CB8AC3E}">
        <p14:creationId xmlns:p14="http://schemas.microsoft.com/office/powerpoint/2010/main" val="2245467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445341-D358-456B-B875-F4E84C5EC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048672" cy="3999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716770-DC58-432E-95F3-C5CBC3071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476672"/>
            <a:ext cx="7344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Перцептрон</a:t>
            </a:r>
          </a:p>
        </p:txBody>
      </p:sp>
    </p:spTree>
    <p:extLst>
      <p:ext uri="{BB962C8B-B14F-4D97-AF65-F5344CB8AC3E}">
        <p14:creationId xmlns:p14="http://schemas.microsoft.com/office/powerpoint/2010/main" val="2484195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2DFBB7-E194-4E77-A3F8-B08FE38CB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94" y="1268760"/>
            <a:ext cx="7238412" cy="3671057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1A2F4E9D-1D7E-482B-B24D-EC2508125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48680"/>
            <a:ext cx="7344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Устройство перцептрона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59B8F-D1B0-4B19-B36E-4DA3F2957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606687"/>
            <a:ext cx="7344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Обучение методом коррекции ошибки</a:t>
            </a:r>
          </a:p>
        </p:txBody>
      </p:sp>
    </p:spTree>
    <p:extLst>
      <p:ext uri="{BB962C8B-B14F-4D97-AF65-F5344CB8AC3E}">
        <p14:creationId xmlns:p14="http://schemas.microsoft.com/office/powerpoint/2010/main" val="4008848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AE9355-2BFF-4399-BA8B-F626E6533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74" y="1628800"/>
            <a:ext cx="6084168" cy="40022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AD85D6-C3D2-437C-B6C4-8B5B663BB29C}"/>
              </a:ext>
            </a:extLst>
          </p:cNvPr>
          <p:cNvSpPr txBox="1"/>
          <p:nvPr/>
        </p:nvSpPr>
        <p:spPr>
          <a:xfrm>
            <a:off x="899592" y="461872"/>
            <a:ext cx="76569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Решение элементарным перцептроном «задачи XOR». Порог всех элементов  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A7277A-1716-4DBC-807F-F6BB68C6C5B7}"/>
              </a:ext>
            </a:extLst>
          </p:cNvPr>
          <p:cNvSpPr txBox="1"/>
          <p:nvPr/>
        </p:nvSpPr>
        <p:spPr>
          <a:xfrm>
            <a:off x="886236" y="5618684"/>
            <a:ext cx="76569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перцептроне нет тормозных нейронов!!!</a:t>
            </a:r>
          </a:p>
        </p:txBody>
      </p:sp>
    </p:spTree>
    <p:extLst>
      <p:ext uri="{BB962C8B-B14F-4D97-AF65-F5344CB8AC3E}">
        <p14:creationId xmlns:p14="http://schemas.microsoft.com/office/powerpoint/2010/main" val="2582275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3FF8BE-A9F8-4A62-8B08-333CC40BD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18" y="1196752"/>
            <a:ext cx="3100460" cy="4941168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D206D78F-E444-4BAD-BE37-62A9CD5F4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99010"/>
            <a:ext cx="8136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Рекомендуемая литература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739339-1DDD-40E2-AC02-0C46E55BC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68" y="1196752"/>
            <a:ext cx="3443984" cy="504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48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73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814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950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653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BD1C18-4132-48B2-8879-4ECCD72F9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80728"/>
            <a:ext cx="4389476" cy="43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73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38F1D5-0F46-4CDD-A735-0977E92DC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48880"/>
            <a:ext cx="6012160" cy="250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9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0D06C7-2D4E-446A-A2BC-05AD8467D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4485878" cy="4524328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80522CF4-83D0-46D3-A8F7-8F6C85DE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72059"/>
            <a:ext cx="7344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Отдельные нейроны</a:t>
            </a:r>
          </a:p>
        </p:txBody>
      </p:sp>
    </p:spTree>
    <p:extLst>
      <p:ext uri="{BB962C8B-B14F-4D97-AF65-F5344CB8AC3E}">
        <p14:creationId xmlns:p14="http://schemas.microsoft.com/office/powerpoint/2010/main" val="171099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820A71-C3FF-4C6F-A3F7-A392365BD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05013"/>
            <a:ext cx="5508104" cy="404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0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5766E4-C4E6-45A7-B2D4-FDD36F705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29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F1A4F2-AD9D-456C-A849-93EBB917DF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54725" b="4851"/>
          <a:stretch/>
        </p:blipFill>
        <p:spPr>
          <a:xfrm>
            <a:off x="0" y="170809"/>
            <a:ext cx="3168352" cy="6525344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4238AE27-E510-41B1-8239-A1C86E247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454" y="332656"/>
            <a:ext cx="532998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Дендриты – приемники возбуждающих и тормозных  синаптических входов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46F11-F27A-4455-9CB2-C311A1671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455" y="1709590"/>
            <a:ext cx="55460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Сома – интегратор </a:t>
            </a:r>
            <a:r>
              <a:rPr lang="ru-RU" altLang="ru-RU" sz="2800" dirty="0" err="1"/>
              <a:t>электротонических</a:t>
            </a:r>
            <a:r>
              <a:rPr lang="ru-RU" altLang="ru-RU" sz="2800" dirty="0"/>
              <a:t> сигналов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F1BD1DE-C018-4658-8B16-03D63D583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454" y="3284984"/>
            <a:ext cx="55460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Аксон – проведение выходного сигнала при помощи потенциала действия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838142D0-F709-46E5-B401-57D8BFFC5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455" y="5445224"/>
            <a:ext cx="53969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err="1"/>
              <a:t>Терминали</a:t>
            </a:r>
            <a:r>
              <a:rPr lang="ru-RU" altLang="ru-RU" sz="2800" dirty="0"/>
              <a:t> аксона – синаптические выходы</a:t>
            </a:r>
          </a:p>
        </p:txBody>
      </p:sp>
    </p:spTree>
    <p:extLst>
      <p:ext uri="{BB962C8B-B14F-4D97-AF65-F5344CB8AC3E}">
        <p14:creationId xmlns:p14="http://schemas.microsoft.com/office/powerpoint/2010/main" val="841097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60225F2C-9C92-4D3F-A300-AEADB91BB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0004" y="255434"/>
            <a:ext cx="7593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Входной синаптический сигнал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E1CFE1-6F83-4FAA-9A9A-EB871F6F2AC4}"/>
                  </a:ext>
                </a:extLst>
              </p:cNvPr>
              <p:cNvSpPr txBox="1"/>
              <p:nvPr/>
            </p:nvSpPr>
            <p:spPr>
              <a:xfrm>
                <a:off x="3654837" y="1349138"/>
                <a:ext cx="1884555" cy="469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=ⅈ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E1CFE1-6F83-4FAA-9A9A-EB871F6F2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837" y="1349138"/>
                <a:ext cx="1884555" cy="469231"/>
              </a:xfrm>
              <a:prstGeom prst="rect">
                <a:avLst/>
              </a:prstGeom>
              <a:blipFill>
                <a:blip r:embed="rId2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143DC8-BE9E-4CDB-907F-3CD9EEB5662A}"/>
                  </a:ext>
                </a:extLst>
              </p:cNvPr>
              <p:cNvSpPr txBox="1"/>
              <p:nvPr/>
            </p:nvSpPr>
            <p:spPr>
              <a:xfrm>
                <a:off x="6012160" y="1151199"/>
                <a:ext cx="2982996" cy="667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𝑛𝑝𝑢𝑡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=0.5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143DC8-BE9E-4CDB-907F-3CD9EEB56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151199"/>
                <a:ext cx="2982996" cy="6671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FA5F10-2D9A-4BA4-B708-1BE7C0FCF5FF}"/>
                  </a:ext>
                </a:extLst>
              </p:cNvPr>
              <p:cNvSpPr txBox="1"/>
              <p:nvPr/>
            </p:nvSpPr>
            <p:spPr>
              <a:xfrm>
                <a:off x="3851920" y="2420550"/>
                <a:ext cx="25392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ru-RU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ru-RU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ru-RU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ru-RU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FA5F10-2D9A-4BA4-B708-1BE7C0FCF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420550"/>
                <a:ext cx="253922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B6E10A-D98B-4D3E-B8B9-40E1E9B5D759}"/>
                  </a:ext>
                </a:extLst>
              </p:cNvPr>
              <p:cNvSpPr txBox="1"/>
              <p:nvPr/>
            </p:nvSpPr>
            <p:spPr>
              <a:xfrm>
                <a:off x="6728312" y="2420550"/>
                <a:ext cx="22365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B6E10A-D98B-4D3E-B8B9-40E1E9B5D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312" y="2420550"/>
                <a:ext cx="223657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A1D862-C65C-4465-A189-B944D0CBE333}"/>
                  </a:ext>
                </a:extLst>
              </p:cNvPr>
              <p:cNvSpPr txBox="1"/>
              <p:nvPr/>
            </p:nvSpPr>
            <p:spPr>
              <a:xfrm>
                <a:off x="4665508" y="3369528"/>
                <a:ext cx="3451266" cy="1053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𝑛𝑝𝑢𝑡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=0.5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A1D862-C65C-4465-A189-B944D0CBE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508" y="3369528"/>
                <a:ext cx="3451266" cy="10532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4">
            <a:extLst>
              <a:ext uri="{FF2B5EF4-FFF2-40B4-BE49-F238E27FC236}">
                <a16:creationId xmlns:a16="http://schemas.microsoft.com/office/drawing/2014/main" id="{8C57CA19-2047-4182-A2D4-1B330C187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602"/>
          <a:stretch>
            <a:fillRect/>
          </a:stretch>
        </p:blipFill>
        <p:spPr bwMode="auto">
          <a:xfrm>
            <a:off x="85749" y="1147028"/>
            <a:ext cx="3429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16813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6081</TotalTime>
  <Words>196</Words>
  <Application>Microsoft Office PowerPoint</Application>
  <PresentationFormat>Экран (4:3)</PresentationFormat>
  <Paragraphs>44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Cambria Math</vt:lpstr>
      <vt:lpstr>Times New Roman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Tycoon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Denny</dc:creator>
  <cp:lastModifiedBy>Denis Tikhonov</cp:lastModifiedBy>
  <cp:revision>279</cp:revision>
  <dcterms:created xsi:type="dcterms:W3CDTF">2002-08-21T10:04:59Z</dcterms:created>
  <dcterms:modified xsi:type="dcterms:W3CDTF">2020-11-12T11:52:38Z</dcterms:modified>
</cp:coreProperties>
</file>