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8" r:id="rId9"/>
    <p:sldId id="266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0018E-3EC7-4A22-8BAA-7E6C007C3E9C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9BC19-B419-4B5B-A767-D2C561806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403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992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12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77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56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62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9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08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6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88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81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73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EB4DD-F583-4AF5-8355-F1094C2DF5DF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29B70-D827-4408-A8E3-9720E329E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91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КОНФЛИКТОЛОГИЮ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Конфликтология: сфера исследований, учебная дисциплина, профессиональная подготовка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Мировоззренческие и методологические основы современного понимания конфликта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Периодизация исторического развития конфликтологии</a:t>
            </a:r>
          </a:p>
          <a:p>
            <a:pPr marL="514350" indent="-51435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3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Периодизация исторического развития конфликтологии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Границы: поле гуманитарных наук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этап: середина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вв. «Классическая социология». Конфликты порождаются социальными структурами. Перспектива разрешения конфликта (либеральная или коммунистическая утопия бесконфликтного гармоничного общества) связана с структурными преобразованиями – реформами и революцией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этап: 20-ые – начало 60-ых гг.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Структурно-функциональный подход. Конфликт – болезнь, нуждающаяся в терапии. Психологические объяснения конфликта. Приспособление и гармонизация.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этап: конец 60-ых – начало 90-ых гг.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Конфликтологическая парадигма. Теории информационного общества. Глобализация. Конфликт – нормальное социальное явление. Имеет позитивные функциональные последствия. Управление переменными конфликта.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этап: конец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XXI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вв. Разочарование в модерне. Поиск типологических понятий и объясняющих моделей для конфликтов постсовременных обществ.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20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Дисциплинарный и профессиональный статус конфликтологии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Конфликтология – область междисциплинарных исследований. Конфликтология синтезирует теоретические подходы,    исследовательский инструментарий и объясняющие схемы социологии, психологии, политологии, правоведения, антропологии, экономических теорий, лингвистики, теории игр, теории принятия решений.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Конфликтология включена в государственный образовательный стандарт РФ в 1994 г. В 1999 г. начата подготовка бакалавров по специальности «Конфликтология» в Санкт-Петербургском государственном университете.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 – специалист, осуществляющий прогнозирование, диагностику и аналитику конфликта, владеющий навыками проектно-аналитической, экспертно-консультативной и согласительно-процессуальной деятельности по управлению конфликтами и их профилактике в различных сферах. 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213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Мировоззренческие предпосылки современного понимания конфликта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«ТРАДИЦИЯ И СОВРЕМЕННОСТЬ» – схема интерпретации истории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Традиционное общество: люди по своей природе не равны. Равенство несправедливо. Конфликты (раздоры, войны) возникают из-за несоблюдения меры, нарушения иерархии.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«Ведь рабы никогда не станут друзьями господ, так же как люди никчемные никогда не станут друзьями людей порядочных, хотя бы они и занимали равные по почету должности. Ибо для неравных равное стало бы неравным, если бы не соблюдалась надлежащая мера» (Платон).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«Естественные формы общения людей» (Аристотель) основаны на иерархии.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«Государство первее индивида» (Аристотель). Справедливость – соблюдение государством надлежащей меры: «большему оно уделяет больше, меньшему – меньше, каждому даря то, что соразмерно его природе» (Платон).  </a:t>
            </a:r>
          </a:p>
        </p:txBody>
      </p:sp>
    </p:spTree>
    <p:extLst>
      <p:ext uri="{BB962C8B-B14F-4D97-AF65-F5344CB8AC3E}">
        <p14:creationId xmlns:p14="http://schemas.microsoft.com/office/powerpoint/2010/main" val="2849704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Мировоззренческие предпосылки современного понимания конфликта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690" y="1794094"/>
            <a:ext cx="10515600" cy="4351338"/>
          </a:xfrm>
        </p:spPr>
        <p:txBody>
          <a:bodyPr/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Современное общество («Модерн»): автономный индивид. Свобода – это автономия. Справедливость требует равенства. Столкновение автономных воль порождает конфликт.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«Бог создал людей равными в отношении их физических и нравственных способностей»; «Не человек ради государства, а государство ради человека» (Дж. Локк)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234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«Общественный договор»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6669" y="1342149"/>
            <a:ext cx="10515600" cy="435133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Естественное состояние»: война всех против всех, каждый реализует свои естественные права и поступает в соответствии с личным интересом.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«Гражданское состояние»: защита жизни каждого, соблюдение «прав человека», частная собственность, общественная польза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Договор, как форма перехода из естественного состояния в гражданское.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воля. Воля всех. Меньшинства. Легитимность. Делегирование. Узурпация. Право на революцию. Вовлеченность, мобилизованность, рациональность.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К. Эрроу: «Коллективные решения логически невозможны»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1246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Общественный договор как модель конфликта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легитимного принуждения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Урегулирование конфликта: добровольное согласие сторон с взаимно обязывающим правилом (принципом, нормой, ценностью)</a:t>
            </a:r>
          </a:p>
        </p:txBody>
      </p:sp>
    </p:spTree>
    <p:extLst>
      <p:ext uri="{BB962C8B-B14F-4D97-AF65-F5344CB8AC3E}">
        <p14:creationId xmlns:p14="http://schemas.microsoft.com/office/powerpoint/2010/main" val="2198009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Методологические предпосылки современного понимания конфликта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Гуманитарное знание и гуманитарные (социальные, общественные) науки.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научности в обществе модерна – экспериментальное (математическое) естествознание. Признаки научного знания: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Логическая непротиворечивость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Экспериментальное (эмпирическое) обоснование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приложение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Естественные и гуманитарные науки. «Мы объясняем природу, но понимаем духовный мир».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Методологическое своеобразие: генерализация и индивидуализация, истолкование и каузальное описание, идеально-типические конструкции.</a:t>
            </a: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4561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28600" lvl="0" indent="-228600" algn="ctr">
              <a:spcBef>
                <a:spcPts val="100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Гуманитарное знание и гуманитарные (социальные, общественные) науки.</a:t>
            </a:r>
            <a:b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8230" y="190563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ru-RU" sz="1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Естественные и гуманитарные науки. Своеобразие общественнонаучного знания:</a:t>
            </a:r>
          </a:p>
          <a:p>
            <a:r>
              <a:rPr lang="ru-RU" sz="1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 первичного элемента (неделимость)</a:t>
            </a:r>
          </a:p>
          <a:p>
            <a:r>
              <a:rPr lang="ru-RU" sz="1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единичных явлений</a:t>
            </a:r>
          </a:p>
          <a:p>
            <a:r>
              <a:rPr lang="ru-RU" sz="1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 объекта от результатов наблюдения: любое наблюдение (описание) реальности становится ее элементом и меняет ее (естествознание исходит из гипотезы о независимости объекта от результатов наблюдения со стороны субъекта)</a:t>
            </a:r>
          </a:p>
          <a:p>
            <a:r>
              <a:rPr lang="ru-RU" sz="1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Неинструментальность исследований </a:t>
            </a:r>
          </a:p>
          <a:p>
            <a:r>
              <a:rPr lang="ru-RU" sz="1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изменений</a:t>
            </a: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dirty="0">
                <a:solidFill>
                  <a:prstClr val="black"/>
                </a:solidFill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4722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Идеальные типы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2453" y="1339489"/>
            <a:ext cx="10515600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Социологические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культурно-исторические понятия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суть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идеально-типические понятия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:.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Средства обобщения эмпирической действительности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Умственные конструкции, теоретические схемы эмпирической действительности, взятой в «чистом виде»: определенные элементы действительности в них выделены и мысленно усилены.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Примеры идеальных типов: социальное действие, конфликт, согласие, харизматическое господство, правовое государство, капитализм, христианство, ремесло, средневековый город и т.п.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33424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797</Words>
  <Application>Microsoft Office PowerPoint</Application>
  <PresentationFormat>Широкоэкранный</PresentationFormat>
  <Paragraphs>64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Тема Office</vt:lpstr>
      <vt:lpstr>ВВЕДЕНИЕ В КОНФЛИКТОЛОГИЮ</vt:lpstr>
      <vt:lpstr>Дисциплинарный и профессиональный статус конфликтологии</vt:lpstr>
      <vt:lpstr>Мировоззренческие предпосылки современного понимания конфликта</vt:lpstr>
      <vt:lpstr>Мировоззренческие предпосылки современного понимания конфликта</vt:lpstr>
      <vt:lpstr>«Общественный договор» </vt:lpstr>
      <vt:lpstr>Общественный договор как модель конфликта</vt:lpstr>
      <vt:lpstr>Методологические предпосылки современного понимания конфликта</vt:lpstr>
      <vt:lpstr>Гуманитарное знание и гуманитарные (социальные, общественные) науки. </vt:lpstr>
      <vt:lpstr>Идеальные типы</vt:lpstr>
      <vt:lpstr>Периодизация исторического развития конфликтологии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КОНФЛИКТОЛОГИЯ</dc:title>
  <dc:creator>Александра</dc:creator>
  <cp:lastModifiedBy>Александра</cp:lastModifiedBy>
  <cp:revision>6</cp:revision>
  <dcterms:created xsi:type="dcterms:W3CDTF">2020-09-07T14:48:28Z</dcterms:created>
  <dcterms:modified xsi:type="dcterms:W3CDTF">2023-02-09T07:22:34Z</dcterms:modified>
</cp:coreProperties>
</file>