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16B8F5-2DB0-D85A-8FF8-E3EBE7901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0033F6-B294-099D-85A2-B5026CC86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4BE76F-A8A1-BC5E-2DE8-612F6FAE7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C8BC3D-2D51-3A8E-8AA2-AB32EDDF2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389B7F-3735-CC3C-9F33-4CD35E1B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74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CA9D1-45D2-CEE3-BC6A-1AF660F33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3DEF46-687E-B3B5-AABE-266D88E40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388679-7151-FBEF-72C4-2D4D5A0C5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3F8E42-5FD4-4AF6-A34F-7043246C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3AC1F8-ADBD-51C5-A485-9A4B1147B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14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F49C67D-882D-D28C-F9A9-F2D2D66DC6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F329B30-AD00-2416-176E-83079A19D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45ED6C-9598-53BE-632D-02306094A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E060B5-89A8-B524-9865-FA42216E8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6DBF44-DE27-E095-729A-EBA56FDE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23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812141-D7D5-BD40-7D58-DF3A821D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50828F-91C4-D47F-DB25-01EC7D3F9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8D6DC7-752A-EDE0-7BCF-0D56347DF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2A17AC-E5CB-A2C2-9BD0-CA60DA8A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7FDC61-91D1-AF02-25B5-20AFBC3E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37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99A2A5-80B2-67B5-289A-9E02A1A31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46EDB2-3F97-BA55-CE9B-C93664805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BC77C0-B4C5-B308-35BC-00CDB843C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CC06A1-6F22-0CA8-D7F2-EE5800CC1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CB4D15-AB9A-3CA3-BA41-46D5A6EB5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38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5DC15C-C30C-A0B7-8D23-D10CD5CC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CB5C45-3F5C-7D0A-5474-8BB0C8586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E8C9BE-04CA-6F1E-A09E-C727973C1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B95909-3633-6F71-44A6-D23A33763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66A3B2-871E-0313-93EE-3017803C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81859F-2FB2-AABC-C8B3-D0738393D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6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A59D8C-34D5-F9B3-2BF5-63D1A8E75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91C1EB-22BF-E172-6300-1EB18B236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5B8C6C-9481-6E50-5B9B-BECF82A14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8DED507-3E00-C68F-A92B-8785EADEB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B7237A6-B3E3-93B7-7CED-4C92BD1F1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8352DA7-08D0-2FBD-9689-1755ED19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2DE5C2-A469-0DE4-95AA-B882305E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EB18DA6-559E-AC51-5914-8171DB9D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26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85D4F-BF74-EB8D-389F-6A7500DC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50CD53C-179E-EF65-5782-00D6B1EFB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9F436B1-E6ED-3442-5052-347081207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3D5084-0012-9054-8141-EF604C37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2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2659E1E-39CC-8EA7-EACE-A9F51F5AE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7552427-C42C-2AC5-930B-F9238A404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EE8464-64A6-8E86-3680-672EC9C7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53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29390E-9B25-7BBA-B34F-8DFEB4401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2776C1-EEC7-F706-42C7-B4C3C6F71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ECA115-5108-06C6-248A-82602BA25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72634E-8856-45AC-F7B5-F99D0413A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C9B4FB-76F7-4845-BAAB-91488B0B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594E1A-58A0-B409-9516-51F50713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42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ADFDE8-6072-5BDD-7DC8-E6305F7F9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930DB42-412D-BD0D-41D1-1F71E6B464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C80A19-F10D-11A6-3D52-8700A3926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DDF4C8-4808-E629-A7BE-63E3AE2C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247AB8-F892-43B2-7B2E-7C301F0C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F2267B-551F-5A55-C5BD-E6C07882E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53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26743-BF26-795C-40C5-B9F3BA031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3BC3F5-5FE0-9ABF-66C8-83883A3EF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1E3C82-0099-657E-544D-617D9288A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2C013-DF05-4E27-88A7-505F6162C614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8CBC78-51AB-CEFF-77E7-EE9A5294C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EBE103-41E4-182D-73B1-A4929FE9B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90EE2-8937-4EEC-9D32-D3FE7299FD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3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E88F6D-F029-A6E9-413D-DFE9D5B6BC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Тестирование ПО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376C3A-BC33-6C56-9470-311E7587C5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712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1735E5-F327-CAC8-E31B-D60D29B92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понятия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188E9F-01B1-2551-F473-D1D4BD035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Тестирование ПО – процесс анализа и эксплуатации ПО с целью выявления дефектов.</a:t>
            </a:r>
          </a:p>
        </p:txBody>
      </p:sp>
    </p:spTree>
    <p:extLst>
      <p:ext uri="{BB962C8B-B14F-4D97-AF65-F5344CB8AC3E}">
        <p14:creationId xmlns:p14="http://schemas.microsoft.com/office/powerpoint/2010/main" val="176636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C5AAE-07FB-5D5C-E2E1-8ECF1BC8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тестирования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518B12-EAF5-F699-6A32-48368D731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Функциональное тестирование</a:t>
            </a:r>
          </a:p>
          <a:p>
            <a:r>
              <a:rPr lang="ru-RU" dirty="0"/>
              <a:t>Нефункциональное тестирование</a:t>
            </a:r>
          </a:p>
          <a:p>
            <a:r>
              <a:rPr lang="ru-RU" dirty="0"/>
              <a:t>Тесты, связанные с изменениями</a:t>
            </a:r>
          </a:p>
        </p:txBody>
      </p:sp>
    </p:spTree>
    <p:extLst>
      <p:ext uri="{BB962C8B-B14F-4D97-AF65-F5344CB8AC3E}">
        <p14:creationId xmlns:p14="http://schemas.microsoft.com/office/powerpoint/2010/main" val="301333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41669D-7A14-0DA0-3F2C-A22395968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тестирования по уровню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A41C20-394E-7649-4373-ED155DDF3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Компонентное (модульное)</a:t>
            </a:r>
          </a:p>
          <a:p>
            <a:r>
              <a:rPr lang="ru-RU" dirty="0"/>
              <a:t>Интеграционное</a:t>
            </a:r>
          </a:p>
          <a:p>
            <a:r>
              <a:rPr lang="ru-RU" dirty="0"/>
              <a:t>Системное</a:t>
            </a:r>
          </a:p>
          <a:p>
            <a:r>
              <a:rPr lang="ru-RU" dirty="0"/>
              <a:t>Приемочное</a:t>
            </a:r>
          </a:p>
        </p:txBody>
      </p:sp>
    </p:spTree>
    <p:extLst>
      <p:ext uri="{BB962C8B-B14F-4D97-AF65-F5344CB8AC3E}">
        <p14:creationId xmlns:p14="http://schemas.microsoft.com/office/powerpoint/2010/main" val="45467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71759-8A12-2ECB-B3E8-68540D3B3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тестирования по доступности кода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52CD80-2E73-2D88-9F82-EC1904DE1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Тестирование черного ящика</a:t>
            </a:r>
          </a:p>
          <a:p>
            <a:r>
              <a:rPr lang="ru-RU" dirty="0"/>
              <a:t>Тестирование белого ящика</a:t>
            </a:r>
          </a:p>
          <a:p>
            <a:r>
              <a:rPr lang="ru-RU" dirty="0"/>
              <a:t>Тестирование серого ящика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133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92D73A-E8DA-AB9A-F14B-2EC9395EC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Тестирование может быть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1B9170-0072-2203-E8B2-A5DB536D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Ручное</a:t>
            </a:r>
          </a:p>
          <a:p>
            <a:r>
              <a:rPr lang="ru-RU" dirty="0"/>
              <a:t>Автоматизированное</a:t>
            </a:r>
          </a:p>
          <a:p>
            <a:r>
              <a:rPr lang="ru-RU" dirty="0" err="1"/>
              <a:t>Полуавтомотизированное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091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934D0-41FF-2240-1A45-DAC5D992C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тестирования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968EE5-F049-461D-3757-3A33249E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Определение объемов тестовых работ</a:t>
            </a:r>
          </a:p>
          <a:p>
            <a:r>
              <a:rPr lang="ru-RU" dirty="0"/>
              <a:t>Определение подхода к тестированию</a:t>
            </a:r>
          </a:p>
          <a:p>
            <a:r>
              <a:rPr lang="ru-RU" dirty="0"/>
              <a:t>Определение критериев тестирования и точек контроля качества</a:t>
            </a:r>
          </a:p>
          <a:p>
            <a:r>
              <a:rPr lang="ru-RU" dirty="0"/>
              <a:t>Определение </a:t>
            </a:r>
            <a:r>
              <a:rPr lang="ru-RU"/>
              <a:t>стратегии автоматизации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3521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79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Тестирование ПО</vt:lpstr>
      <vt:lpstr>Основные понятия</vt:lpstr>
      <vt:lpstr>Виды тестирования</vt:lpstr>
      <vt:lpstr>Классификация тестирования по уровню</vt:lpstr>
      <vt:lpstr>Классификация тестирования по доступности кода</vt:lpstr>
      <vt:lpstr>Тестирование может быть</vt:lpstr>
      <vt:lpstr>Этапы тестирования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Тестирование ПО</dc:title>
  <dc:creator>Yana Bekeneuva</dc:creator>
  <cp:lastModifiedBy>Yana Bekeneuva</cp:lastModifiedBy>
  <cp:revision>1</cp:revision>
  <dcterms:created xsi:type="dcterms:W3CDTF">2022-09-19T09:47:56Z</dcterms:created>
  <dcterms:modified xsi:type="dcterms:W3CDTF">2022-09-19T09:53:55Z</dcterms:modified>
</cp:coreProperties>
</file>