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5" r:id="rId4"/>
    <p:sldId id="287" r:id="rId5"/>
    <p:sldId id="28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4BBEEC-E605-D46F-EED7-5F5AB55B1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30640A5-487D-F8BC-374C-47B75C693F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013654-37E1-34D1-6201-B18F9B2A6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58CBA1-872A-C2A1-1E70-B9F99319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6B4DF4-B6E9-FE58-CA15-D4B4A8095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372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064230-3251-6208-7E01-127648022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553E78-E1C2-0E44-475D-5A526FBF6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B25416-96F3-B61A-201E-EBDF36BD1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434B89-E932-B935-25F4-8298A8D5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AA105-798C-08D6-4C7E-083BCB99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67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EF16AE-34FD-3612-3E49-68A9D2D45E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95853F-1E0B-9363-7001-7DDAC3564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48D353-83E7-2D6E-BDBA-2C1453756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37409A-8B5C-EF8D-B759-CEF47F697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4F4F97-CFD3-803F-6483-2F04DD70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776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FA6E60-435E-3B98-DACB-2861DD568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CB7995-B896-C3EC-0ECA-FFA6197A9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67D798-2372-CD4C-9EEB-1D4AAE7E7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AD08DD-EBD7-B618-60BB-3FC9317BB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BB452D-FBAB-2086-3F2D-C11BF328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28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E376B-871C-C590-A7FD-8A022996B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F59909-00CA-1864-1DAC-D07DF1171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8E5633-FECA-A655-75A7-372C78CA8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CF38FA-5AE6-3BF7-AC80-03855DE39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3EFA51-CE55-A4BC-EAD8-84FCE9146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9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FD4BC-DE1B-8A70-68BA-E37F1E736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E4448C-1C92-CBE4-3348-438CB1A1F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660C5E-355F-692C-79EF-082A5046D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D17772-A3BF-72A8-B708-E009518D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0F5C2D-07D1-37EB-B075-86D7AC67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70595A-845A-945F-29AC-B9806826A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76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7F3A8B-7F87-9D43-383A-A902D8D4C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06BDC8-8652-90FB-EB59-BC215A3CE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55AD0F-8E35-B78D-D611-04DC7C673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0277CB-5650-E8B0-33E3-DA2108F0F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0808255-87A4-B23C-00D7-CD5A3665D0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82386E-81FF-81C5-ED5C-234593D3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8D83C96-C5B1-9D7D-80FD-FD00190F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9BBFA9-8F0E-D71A-EC46-5DAE0B10A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34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A74180-1AEE-195B-52A1-CCC5E898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9468244-D27B-1E1B-F866-7576DE272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304DCA-BDE3-5E9D-E4D2-D3AAE4B8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EA9815D-F380-A5EF-1F15-E18447CF8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1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92BD18E-0C8A-8987-1C18-B14CE3344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105705-0D4D-745E-CB43-E903ED53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4500E7-BC64-759E-BDBC-6D8BC33B3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02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3C4ED6-99D2-46F8-E5B4-04FB6FC5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906B93-3FBF-D58E-3DC4-E8BCB0735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EE3468-DE87-9E45-A6AD-DE1620774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6CC8EC-3F95-73D0-27ED-C25DEEB2F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1226F4-BF9C-7B77-E613-6F336E259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341064-2F69-54EC-F600-60680CECB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17A88-94E0-8640-1D50-425F6DC16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A923A5-A3FB-CE44-A1ED-AA8A1C38B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F992D0-A593-155F-5D73-2C861235B5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279F310-2189-3DC6-1DC4-29E20375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5D95328-6530-0B01-AEB2-FDF81F042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519498-5E9A-9595-1D2B-274E274B5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00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4D368A-D3B5-540F-08AB-2FDCB1136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0A33464-0C63-8E2B-C25D-311DB50B9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1C238C-DD95-0F55-6EE0-E79E2BCAD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E9C65-5FD7-4630-AF0D-5EC4FD0D6181}" type="datetimeFigureOut">
              <a:rPr lang="ru-RU" smtClean="0"/>
              <a:t>18.03.2024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C92045-DD54-9FED-7596-01DE78EA0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095F7B-68E8-292C-F138-FB87A73136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47038-9C0C-4EEA-AD98-A73C7ADA20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319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84B1EF-068B-59B9-34B7-25C7E27D5C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СОЦИАЛЬНОГО ДЕЙСТВИЯ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85C0F4-68F2-0205-53DE-DE207D1F1F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КОНФЛИКТОВ</a:t>
            </a:r>
          </a:p>
        </p:txBody>
      </p:sp>
    </p:spTree>
    <p:extLst>
      <p:ext uri="{BB962C8B-B14F-4D97-AF65-F5344CB8AC3E}">
        <p14:creationId xmlns:p14="http://schemas.microsoft.com/office/powerpoint/2010/main" val="2156644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2985" y="630621"/>
            <a:ext cx="9355015" cy="787871"/>
          </a:xfrm>
        </p:spPr>
        <p:txBody>
          <a:bodyPr>
            <a:noAutofit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Теории социального действия</a:t>
            </a:r>
            <a:b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6583" y="630620"/>
            <a:ext cx="9144000" cy="5899134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 Вебер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(1864 – 1920) 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действия.  Социальное действие. Субъективно предполагаемый смысл действия.</a:t>
            </a: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действий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Целерациональное (целеориентированное) действие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Ценностнорациональное (ценностноориентированное) действие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Аффективное действие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Традиционное действие</a:t>
            </a:r>
          </a:p>
          <a:p>
            <a:pPr algn="l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конфликтов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Конфликт целей (рационально сформулированных интересов).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Конфликт ценностей (убеждений).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Аффективный конфликт (мобильность ненависти).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Конфликт традиций (борьба за идентичность, защита и разрушение традиций).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Реалистический и нереалистический конфликты.</a:t>
            </a:r>
          </a:p>
          <a:p>
            <a:pPr algn="l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«Замещающий объект» и «замещающий механизм». 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702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80009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социального действия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7877" y="2014975"/>
            <a:ext cx="9144000" cy="4553989"/>
          </a:xfrm>
        </p:spPr>
        <p:txBody>
          <a:bodyPr/>
          <a:lstStyle/>
          <a:p>
            <a:pPr algn="l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Парсонс (1902 – 1979) Общая теория действия: </a:t>
            </a:r>
          </a:p>
          <a:p>
            <a:pPr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единичный акт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действия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l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Единичное действие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сознательный и рациональный выбор между различными целями и способами их достижения, ограниченный ситуационным окружением.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Действующее лицо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actor)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человек, имеющий определенные цели и способный описать способы их достижения.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Ситуационное окружение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изменяемые и неизменяемые факторы окружения, на которые направлено действие и от которых оно зависит</a:t>
            </a:r>
          </a:p>
        </p:txBody>
      </p:sp>
    </p:spTree>
    <p:extLst>
      <p:ext uri="{BB962C8B-B14F-4D97-AF65-F5344CB8AC3E}">
        <p14:creationId xmlns:p14="http://schemas.microsoft.com/office/powerpoint/2010/main" val="404046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5113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Единичный акт и системы действия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2979" y="2193651"/>
            <a:ext cx="9144000" cy="4165107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Биологический организм.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Символическая система (язык описания). «Культурные образцы обеспечивают системы действия значительной структурной устойчивостью, аналогичной устойчивости, которую создает генетический код биологического вида»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Личность.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пределах, ограниченных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генетическим кодом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(наследственность, врожденные черты), с одной стороны, 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культурными образцами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(традиции, язык, верования, идеи, ценности, экспрессивные символы), - с другой,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развивает свою поведенческую систему, - «личность»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действует автономно, независимо от органического строения и культурной системы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система. «Другие», совокупность ролевых статусов, управляемая ценностями и нормами, определяющими, какие действия предпочтительны   </a:t>
            </a:r>
          </a:p>
        </p:txBody>
      </p:sp>
    </p:spTree>
    <p:extLst>
      <p:ext uri="{BB962C8B-B14F-4D97-AF65-F5344CB8AC3E}">
        <p14:creationId xmlns:p14="http://schemas.microsoft.com/office/powerpoint/2010/main" val="228162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366468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Коммуникативное действие для достижения согласия.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1448" y="1954924"/>
            <a:ext cx="9144000" cy="4519447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Юрген Хабермас (р.1929 г.)</a:t>
            </a:r>
          </a:p>
          <a:p>
            <a:pPr algn="l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Инструментальное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коммуникативное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Стратегическое действие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достижение целей с учетом поведения одного или более индивидов. «Другие» – средства или препятствия в достижении эгоистических целей.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принятия решений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игр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экономике и социальной психологии.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Нормативное действие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Ожидания имеют нормативный характер: следование нормам, разделяемым в группе.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ролей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Драматургическое действие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Самовыражение, самопрезентация, игра, стилизация самовыражения перед лицом «другого». 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театра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управления впечатлениями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Коммуникативное действие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нацелено на взаимопонимание, на достижение согласия по поводу самой ситуации действия. Люди – говорящие и слушающие индивиды, связанные отношениями с объективным, социальным и субъективным мирами («жизненный мир»), выдвигающие притязания на значимость. Отношение человека к миру всегда опосредовано возможностями коммуникации с другими людьми, их спорами и стремлением прийти к согласию. </a:t>
            </a:r>
          </a:p>
          <a:p>
            <a:pPr algn="l"/>
            <a:r>
              <a:rPr lang="ru-R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Притязания: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истинность, легитимность, правдоподобие (искренность)</a:t>
            </a:r>
          </a:p>
          <a:p>
            <a:pPr algn="l"/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Взаимопонимание, признание, аргументация, консенсус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ru-RU" sz="7200" dirty="0"/>
          </a:p>
          <a:p>
            <a:pPr algn="l"/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35525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458</Words>
  <Application>Microsoft Office PowerPoint</Application>
  <PresentationFormat>Широкоэкранный</PresentationFormat>
  <Paragraphs>40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ТЕОРИИ СОЦИАЛЬНОГО ДЕЙСТВИЯ </vt:lpstr>
      <vt:lpstr>Теории социального действия </vt:lpstr>
      <vt:lpstr>Теории социального действия</vt:lpstr>
      <vt:lpstr>Единичный акт и системы действия</vt:lpstr>
      <vt:lpstr>Коммуникативное действие для достижения согласия.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ТЕОРИИ СОЦИАЛЬНОГО ДЕЙСТВИЯ</dc:title>
  <dc:creator>Александра</dc:creator>
  <cp:lastModifiedBy>Александра</cp:lastModifiedBy>
  <cp:revision>2</cp:revision>
  <dcterms:created xsi:type="dcterms:W3CDTF">2024-03-18T17:17:18Z</dcterms:created>
  <dcterms:modified xsi:type="dcterms:W3CDTF">2024-03-18T17:20:27Z</dcterms:modified>
</cp:coreProperties>
</file>