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68" r:id="rId1"/>
  </p:sldMasterIdLst>
  <p:notesMasterIdLst>
    <p:notesMasterId r:id="rId17"/>
  </p:notesMasterIdLst>
  <p:sldIdLst>
    <p:sldId id="256" r:id="rId2"/>
    <p:sldId id="338" r:id="rId3"/>
    <p:sldId id="349" r:id="rId4"/>
    <p:sldId id="350" r:id="rId5"/>
    <p:sldId id="351" r:id="rId6"/>
    <p:sldId id="341" r:id="rId7"/>
    <p:sldId id="356" r:id="rId8"/>
    <p:sldId id="345" r:id="rId9"/>
    <p:sldId id="346" r:id="rId10"/>
    <p:sldId id="348" r:id="rId11"/>
    <p:sldId id="352" r:id="rId12"/>
    <p:sldId id="353" r:id="rId13"/>
    <p:sldId id="354" r:id="rId14"/>
    <p:sldId id="355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46" autoAdjust="0"/>
    <p:restoredTop sz="85412" autoAdjust="0"/>
  </p:normalViewPr>
  <p:slideViewPr>
    <p:cSldViewPr>
      <p:cViewPr>
        <p:scale>
          <a:sx n="70" d="100"/>
          <a:sy n="70" d="100"/>
        </p:scale>
        <p:origin x="-101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0BAC-1116-4E0F-9910-EE8130B9E10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E25F-1EAB-486D-8F56-533AEC3E24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33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278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406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79E25F-1EAB-486D-8F56-533AEC3E243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751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73546-7F11-4EAF-9EAE-EE0EE14DF54F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7B771-3AEA-45E7-9003-D0AC27651910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529EF-44C7-4E6C-A71D-41FDB969E831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6369-033A-4017-8599-CC17535E3A06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92E60-859E-44BE-9BAB-386E46CA7A1D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47495-BFE9-47DE-9489-9EC74E757BBA}" type="datetime1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4B32-6386-43B2-9671-260862F5F8CC}" type="datetime1">
              <a:rPr lang="ru-RU" smtClean="0"/>
              <a:t>26.02.2020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A58F8-BFEB-4454-B0AE-F6BA67520964}" type="datetime1">
              <a:rPr lang="ru-RU" smtClean="0"/>
              <a:t>26.02.2020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41CA6-ABFA-445A-B053-931E4C9302BB}" type="datetime1">
              <a:rPr lang="ru-RU" smtClean="0"/>
              <a:t>26.02.2020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E2E-301A-4C59-9438-F3C85364EACC}" type="datetime1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9F5FC-C3D2-431C-B6B0-E865D55F25F6}" type="datetime1">
              <a:rPr lang="ru-RU" smtClean="0"/>
              <a:t>26.02.2020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E4F6FB4-F211-4595-B935-948075A5181B}" type="datetime1">
              <a:rPr lang="ru-RU" smtClean="0"/>
              <a:t>26.02.2020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6910CD-AE53-4B5C-AF22-C9ADB413F1C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140896"/>
            <a:ext cx="6400800" cy="74448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Санкт-Петербург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2020</a:t>
            </a:r>
            <a:endParaRPr lang="ru-RU" sz="18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4016"/>
            <a:ext cx="9144000" cy="3356992"/>
          </a:xfrm>
        </p:spPr>
        <p:txBody>
          <a:bodyPr>
            <a:normAutofit fontScale="90000"/>
          </a:bodyPr>
          <a:lstStyle/>
          <a:p>
            <a:pPr marL="182880" lvl="0" indent="0" algn="ctr">
              <a:lnSpc>
                <a:spcPct val="110000"/>
              </a:lnSpc>
              <a:buNone/>
            </a:pP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Санкт-</a:t>
            </a: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П</a:t>
            </a: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етербургский государственный электротехнический университет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СПБ ГЭТУ «ЛЭТИ»</a:t>
            </a:r>
            <a:br>
              <a:rPr lang="ru-RU" alt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ru-RU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/>
            </a:r>
            <a:br>
              <a:rPr lang="en-US" alt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Классификация</a:t>
            </a:r>
            <a:r>
              <a:rPr lang="ru-RU" sz="4000" dirty="0">
                <a:effectLst/>
              </a:rPr>
              <a:t/>
            </a:r>
            <a:br>
              <a:rPr lang="ru-RU" sz="4000" dirty="0">
                <a:effectLst/>
              </a:rPr>
            </a:br>
            <a: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  <a:t/>
            </a:r>
            <a:br>
              <a:rPr lang="ru-RU" alt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endPos="0" dir="5400000" sy="-100000" algn="bl" rotWithShape="0"/>
                </a:effectLst>
                <a:latin typeface="Palatino Linotype" panose="02040502050505030304" pitchFamily="18" charset="0"/>
                <a:ea typeface="+mn-ea"/>
                <a:cs typeface="+mn-cs"/>
              </a:rPr>
            </a:br>
            <a:endParaRPr lang="ru-RU" sz="2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68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Palatino Linotype" panose="02040502050505030304" pitchFamily="18" charset="0"/>
              </a:rPr>
              <a:t>Авторы: Каплун Д. И., Вознесенский А. </a:t>
            </a:r>
            <a:r>
              <a:rPr lang="ru-RU">
                <a:latin typeface="Palatino Linotype" panose="02040502050505030304" pitchFamily="18" charset="0"/>
              </a:rPr>
              <a:t>С.</a:t>
            </a:r>
            <a:endParaRPr lang="ru-RU" dirty="0">
              <a:latin typeface="Palatino Linotype" panose="0204050205050503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131" y="1007399"/>
            <a:ext cx="2267744" cy="112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7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10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Дерево решений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9218" name="Picture 2" descr="https://habrastorage.org/files/bf1/1fe/490/bf11fe49088f428996a27b0d2d2a65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99" y="1052736"/>
            <a:ext cx="737561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05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11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Дерево решений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8" t="35788" r="50693" b="35373"/>
          <a:stretch/>
        </p:blipFill>
        <p:spPr bwMode="auto">
          <a:xfrm>
            <a:off x="539552" y="1502874"/>
            <a:ext cx="8208912" cy="317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Дерево решений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11266" name="Picture 2" descr="https://mypresentation.ru/documents_6/3ebefd62fb0ccaed57d87cf1f2b75714/img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2"/>
          <a:stretch/>
        </p:blipFill>
        <p:spPr bwMode="auto">
          <a:xfrm>
            <a:off x="486310" y="980728"/>
            <a:ext cx="7974122" cy="546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87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13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Дерево решений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6"/>
          <a:stretch/>
        </p:blipFill>
        <p:spPr bwMode="auto">
          <a:xfrm>
            <a:off x="1320800" y="1340768"/>
            <a:ext cx="6502400" cy="391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43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14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Дерево решений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20188" r="4331" b="5849"/>
          <a:stretch/>
        </p:blipFill>
        <p:spPr bwMode="auto">
          <a:xfrm>
            <a:off x="539552" y="908720"/>
            <a:ext cx="799288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238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910CD-AE53-4B5C-AF22-C9ADB413F1C4}" type="slidenum">
              <a:rPr lang="ru-RU" sz="200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pPr/>
              <a:t>15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88" y="44624"/>
            <a:ext cx="9144000" cy="6480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580371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8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Формальная постановка задачи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8" b="5473"/>
          <a:stretch/>
        </p:blipFill>
        <p:spPr bwMode="auto">
          <a:xfrm>
            <a:off x="778786" y="1556792"/>
            <a:ext cx="751506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52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3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Формальная постановка 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39" b="7014"/>
          <a:stretch/>
        </p:blipFill>
        <p:spPr bwMode="auto">
          <a:xfrm>
            <a:off x="827584" y="1551848"/>
            <a:ext cx="7488832" cy="448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4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7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Формальная постановка задачи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8" b="5994"/>
          <a:stretch/>
        </p:blipFill>
        <p:spPr bwMode="auto">
          <a:xfrm>
            <a:off x="571426" y="1551889"/>
            <a:ext cx="7961014" cy="446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48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5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Метод ближайших соседей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7" b="16087"/>
          <a:stretch/>
        </p:blipFill>
        <p:spPr bwMode="auto">
          <a:xfrm>
            <a:off x="539551" y="908720"/>
            <a:ext cx="8067465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4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6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Метод ближайших соседей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08720"/>
            <a:ext cx="7997887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93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7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Метод ближайших соседей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9" b="6688"/>
          <a:stretch/>
        </p:blipFill>
        <p:spPr bwMode="auto">
          <a:xfrm>
            <a:off x="566021" y="1052736"/>
            <a:ext cx="802695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5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8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Байесовский классификатор</a:t>
            </a:r>
            <a:endParaRPr lang="ru-RU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27" r="8676"/>
          <a:stretch/>
        </p:blipFill>
        <p:spPr bwMode="auto">
          <a:xfrm>
            <a:off x="395536" y="836711"/>
            <a:ext cx="8208912" cy="525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159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51712" y="6520259"/>
            <a:ext cx="1828800" cy="365125"/>
          </a:xfrm>
        </p:spPr>
        <p:txBody>
          <a:bodyPr/>
          <a:lstStyle/>
          <a:p>
            <a:fld id="{236910CD-AE53-4B5C-AF22-C9ADB413F1C4}" type="slidenum">
              <a:rPr lang="ru-RU" sz="2000" smtClean="0">
                <a:solidFill>
                  <a:schemeClr val="tx1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9</a:t>
            </a:fld>
            <a:endParaRPr lang="ru-RU" sz="2000" dirty="0">
              <a:solidFill>
                <a:schemeClr val="tx1"/>
              </a:solidFill>
              <a:latin typeface="Palatino Linotype" panose="0204050205050503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 pitchFamily="18" charset="0"/>
              </a:rPr>
              <a:t>Байесовский классификатор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764704"/>
            <a:ext cx="8352928" cy="5904656"/>
          </a:xfrm>
        </p:spPr>
        <p:txBody>
          <a:bodyPr>
            <a:noAutofit/>
          </a:bodyPr>
          <a:lstStyle/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45720" indent="432000" algn="just">
              <a:buNone/>
            </a:pPr>
            <a:endParaRPr lang="ru-RU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  <a:p>
            <a:pPr marL="0" indent="432000" algn="just">
              <a:buNone/>
            </a:pPr>
            <a:endParaRPr lang="en-US" sz="2000" b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82809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32000" algn="just"/>
            <a:endParaRPr lang="ru-RU" sz="2000" b="1" dirty="0">
              <a:latin typeface="Palatino Linotype" panose="02040502050505030304" pitchFamily="18" charset="0"/>
            </a:endParaRPr>
          </a:p>
        </p:txBody>
      </p:sp>
      <p:pic>
        <p:nvPicPr>
          <p:cNvPr id="4098" name="Picture 2" descr="Наивный байесовский классификатор Naive baye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164" b="26630"/>
          <a:stretch/>
        </p:blipFill>
        <p:spPr bwMode="auto">
          <a:xfrm>
            <a:off x="647564" y="1263123"/>
            <a:ext cx="7920880" cy="386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4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3710</TotalTime>
  <Words>83</Words>
  <Application>Microsoft Office PowerPoint</Application>
  <PresentationFormat>Экран (4:3)</PresentationFormat>
  <Paragraphs>112</Paragraphs>
  <Slides>15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Санкт-Петербургский государственный электротехнический университет СПБ ГЭТУ «ЛЭТИ»      Классификация  </vt:lpstr>
      <vt:lpstr>Формальная постановка задачи</vt:lpstr>
      <vt:lpstr>Формальная постановка задачи</vt:lpstr>
      <vt:lpstr>Формальная постановка задачи</vt:lpstr>
      <vt:lpstr>Метод ближайших соседей</vt:lpstr>
      <vt:lpstr>Метод ближайших соседей</vt:lpstr>
      <vt:lpstr>Метод ближайших соседей</vt:lpstr>
      <vt:lpstr>Байесовский классификатор</vt:lpstr>
      <vt:lpstr>Байесовский классификатор</vt:lpstr>
      <vt:lpstr>Дерево решений</vt:lpstr>
      <vt:lpstr>Дерево решений</vt:lpstr>
      <vt:lpstr>Дерево решений</vt:lpstr>
      <vt:lpstr>Дерево решений</vt:lpstr>
      <vt:lpstr>Дерево решений</vt:lpstr>
      <vt:lpstr>Спасибо за внимание!</vt:lpstr>
    </vt:vector>
  </TitlesOfParts>
  <Company>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«Разработка и реализация методов и алгоритмов цифровой обработки сигналов на основе модулярных кодов» </dc:title>
  <dc:creator>П</dc:creator>
  <cp:lastModifiedBy>П</cp:lastModifiedBy>
  <cp:revision>419</cp:revision>
  <dcterms:created xsi:type="dcterms:W3CDTF">2017-11-15T14:58:25Z</dcterms:created>
  <dcterms:modified xsi:type="dcterms:W3CDTF">2020-02-26T17:36:14Z</dcterms:modified>
</cp:coreProperties>
</file>