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8" r:id="rId1"/>
  </p:sldMasterIdLst>
  <p:notesMasterIdLst>
    <p:notesMasterId r:id="rId13"/>
  </p:notesMasterIdLst>
  <p:sldIdLst>
    <p:sldId id="256" r:id="rId2"/>
    <p:sldId id="350" r:id="rId3"/>
    <p:sldId id="338" r:id="rId4"/>
    <p:sldId id="358" r:id="rId5"/>
    <p:sldId id="356" r:id="rId6"/>
    <p:sldId id="357" r:id="rId7"/>
    <p:sldId id="359" r:id="rId8"/>
    <p:sldId id="360" r:id="rId9"/>
    <p:sldId id="361" r:id="rId10"/>
    <p:sldId id="362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46" autoAdjust="0"/>
    <p:restoredTop sz="85412" autoAdjust="0"/>
  </p:normalViewPr>
  <p:slideViewPr>
    <p:cSldViewPr>
      <p:cViewPr>
        <p:scale>
          <a:sx n="70" d="100"/>
          <a:sy n="70" d="100"/>
        </p:scale>
        <p:origin x="-101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60BAC-1116-4E0F-9910-EE8130B9E10B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E25F-1EAB-486D-8F56-533AEC3E2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733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27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406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3546-7F11-4EAF-9EAE-EE0EE14DF54F}" type="datetime1">
              <a:rPr lang="ru-RU" smtClean="0"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B771-3AEA-45E7-9003-D0AC27651910}" type="datetime1">
              <a:rPr lang="ru-RU" smtClean="0"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29EF-44C7-4E6C-A71D-41FDB969E831}" type="datetime1">
              <a:rPr lang="ru-RU" smtClean="0"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6369-033A-4017-8599-CC17535E3A06}" type="datetime1">
              <a:rPr lang="ru-RU" smtClean="0"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2E60-859E-44BE-9BAB-386E46CA7A1D}" type="datetime1">
              <a:rPr lang="ru-RU" smtClean="0"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7495-BFE9-47DE-9489-9EC74E757BBA}" type="datetime1">
              <a:rPr lang="ru-RU" smtClean="0"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4B32-6386-43B2-9671-260862F5F8CC}" type="datetime1">
              <a:rPr lang="ru-RU" smtClean="0"/>
              <a:t>27.02.2020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58F8-BFEB-4454-B0AE-F6BA67520964}" type="datetime1">
              <a:rPr lang="ru-RU" smtClean="0"/>
              <a:t>27.02.2020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1CA6-ABFA-445A-B053-931E4C9302BB}" type="datetime1">
              <a:rPr lang="ru-RU" smtClean="0"/>
              <a:t>27.02.2020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BE2E-301A-4C59-9438-F3C85364EACC}" type="datetime1">
              <a:rPr lang="ru-RU" smtClean="0"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F5FC-C3D2-431C-B6B0-E865D55F25F6}" type="datetime1">
              <a:rPr lang="ru-RU" smtClean="0"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4F6FB4-F211-4595-B935-948075A5181B}" type="datetime1">
              <a:rPr lang="ru-RU" smtClean="0"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6140896"/>
            <a:ext cx="6400800" cy="74448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Санкт-Петербург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2020</a:t>
            </a:r>
            <a:endParaRPr lang="ru-RU" sz="18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4016"/>
            <a:ext cx="9144000" cy="3356992"/>
          </a:xfrm>
        </p:spPr>
        <p:txBody>
          <a:bodyPr>
            <a:normAutofit fontScale="90000"/>
          </a:bodyPr>
          <a:lstStyle/>
          <a:p>
            <a:pPr marL="182880" lvl="0" indent="0" algn="ctr">
              <a:lnSpc>
                <a:spcPct val="110000"/>
              </a:lnSpc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Санкт-</a:t>
            </a:r>
            <a:r>
              <a:rPr lang="ru-RU" alt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П</a:t>
            </a: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етербургский государственный электротехнический университет</a:t>
            </a:r>
            <a:b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СПБ ГЭТУ «ЛЭТИ»</a:t>
            </a:r>
            <a:b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en-US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en-US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Кластеризация</a:t>
            </a:r>
            <a:r>
              <a:rPr lang="ru-RU" sz="4000" dirty="0">
                <a:effectLst/>
              </a:rPr>
              <a:t/>
            </a:r>
            <a:br>
              <a:rPr lang="ru-RU" sz="4000" dirty="0">
                <a:effectLst/>
              </a:rPr>
            </a:br>
            <a:r>
              <a:rPr lang="ru-RU" alt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  <a:latin typeface="Palatino Linotype" panose="02040502050505030304" pitchFamily="18" charset="0"/>
                <a:ea typeface="+mn-ea"/>
                <a:cs typeface="+mn-cs"/>
              </a:rPr>
              <a:t/>
            </a:r>
            <a:br>
              <a:rPr lang="ru-RU" alt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  <a:latin typeface="Palatino Linotype" panose="02040502050505030304" pitchFamily="18" charset="0"/>
                <a:ea typeface="+mn-ea"/>
                <a:cs typeface="+mn-cs"/>
              </a:rPr>
            </a:br>
            <a:endParaRPr lang="ru-RU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517232"/>
            <a:ext cx="856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alatino Linotype" panose="02040502050505030304" pitchFamily="18" charset="0"/>
              </a:rPr>
              <a:t>Авторы: Каплун Д. И., Вознесенский А. </a:t>
            </a:r>
            <a:r>
              <a:rPr lang="ru-RU">
                <a:latin typeface="Palatino Linotype" panose="02040502050505030304" pitchFamily="18" charset="0"/>
              </a:rPr>
              <a:t>С.</a:t>
            </a:r>
            <a:endParaRPr lang="ru-RU" dirty="0">
              <a:latin typeface="Palatino Linotype" panose="020405020505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31" y="1007399"/>
            <a:ext cx="2267744" cy="112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7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10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Генетические алгоритмы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2880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2"/>
          <a:stretch/>
        </p:blipFill>
        <p:spPr bwMode="auto">
          <a:xfrm>
            <a:off x="684902" y="1052736"/>
            <a:ext cx="7846204" cy="476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1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z="200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88" y="44624"/>
            <a:ext cx="9144000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04864"/>
            <a:ext cx="580371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8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Формальная постановка задачи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2880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22" y="1484784"/>
            <a:ext cx="6529822" cy="475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48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3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Формальная постановка задачи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2880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2053" name="Picture 5" descr="Графовые методы кластеризации    Иерархическая кластеризация (таксономия)        Статистические методы кластеризацииПостан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2" b="23426"/>
          <a:stretch/>
        </p:blipFill>
        <p:spPr bwMode="auto">
          <a:xfrm>
            <a:off x="611559" y="1700808"/>
            <a:ext cx="7907269" cy="345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52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4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Формальная постановка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2880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39" b="7014"/>
          <a:stretch/>
        </p:blipFill>
        <p:spPr bwMode="auto">
          <a:xfrm>
            <a:off x="827584" y="1551848"/>
            <a:ext cx="7488832" cy="448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44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5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Формальная постановка задачи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2880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" t="17549" r="5739" b="37098"/>
          <a:stretch/>
        </p:blipFill>
        <p:spPr bwMode="auto">
          <a:xfrm>
            <a:off x="611560" y="1738264"/>
            <a:ext cx="7848872" cy="300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57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6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Цели кластеризации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2880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4098" name="Picture 2" descr="Графовые методы кластеризации   Иерархическая кластеризация (таксономия)       Статистические методы кластеризацииЦели кла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6" t="16277" r="7497" b="14217"/>
          <a:stretch/>
        </p:blipFill>
        <p:spPr bwMode="auto">
          <a:xfrm>
            <a:off x="683568" y="980728"/>
            <a:ext cx="7776864" cy="476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50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7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Алгоритм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k-means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2880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" t="15888" r="1408" b="1314"/>
          <a:stretch/>
        </p:blipFill>
        <p:spPr bwMode="auto">
          <a:xfrm>
            <a:off x="611560" y="1196752"/>
            <a:ext cx="8010087" cy="511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43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8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Алгоритм с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-means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2880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90718"/>
            <a:ext cx="7416824" cy="556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2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9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Генетические алгоритмы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2880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9" r="3635" b="15053"/>
          <a:stretch/>
        </p:blipFill>
        <p:spPr bwMode="auto">
          <a:xfrm>
            <a:off x="683568" y="1222218"/>
            <a:ext cx="7632848" cy="47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3834</TotalTime>
  <Words>66</Words>
  <Application>Microsoft Office PowerPoint</Application>
  <PresentationFormat>Экран (4:3)</PresentationFormat>
  <Paragraphs>80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Санкт-Петербургский государственный электротехнический университет СПБ ГЭТУ «ЛЭТИ»      Кластеризация  </vt:lpstr>
      <vt:lpstr>Формальная постановка задачи</vt:lpstr>
      <vt:lpstr>Формальная постановка задачи</vt:lpstr>
      <vt:lpstr>Формальная постановка задачи</vt:lpstr>
      <vt:lpstr>Формальная постановка задачи</vt:lpstr>
      <vt:lpstr>Цели кластеризации</vt:lpstr>
      <vt:lpstr>Алгоритм k-means</vt:lpstr>
      <vt:lpstr>Алгоритм с-means</vt:lpstr>
      <vt:lpstr>Генетические алгоритмы</vt:lpstr>
      <vt:lpstr>Генетические алгоритмы</vt:lpstr>
      <vt:lpstr>Спасибо за внимание!</vt:lpstr>
    </vt:vector>
  </TitlesOfParts>
  <Company>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«Разработка и реализация методов и алгоритмов цифровой обработки сигналов на основе модулярных кодов» </dc:title>
  <dc:creator>П</dc:creator>
  <cp:lastModifiedBy>П</cp:lastModifiedBy>
  <cp:revision>426</cp:revision>
  <dcterms:created xsi:type="dcterms:W3CDTF">2017-11-15T14:58:25Z</dcterms:created>
  <dcterms:modified xsi:type="dcterms:W3CDTF">2020-02-27T18:54:36Z</dcterms:modified>
</cp:coreProperties>
</file>